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2" r:id="rId5"/>
    <p:sldId id="281" r:id="rId6"/>
    <p:sldId id="259" r:id="rId7"/>
    <p:sldId id="260"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85" r:id="rId22"/>
    <p:sldId id="276" r:id="rId23"/>
    <p:sldId id="278" r:id="rId24"/>
    <p:sldId id="280" r:id="rId25"/>
    <p:sldId id="284" r:id="rId26"/>
    <p:sldId id="283"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BD2E5-A192-43C7-913D-A4037F537448}" v="103" dt="2020-04-06T01:02:26.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88" d="100"/>
          <a:sy n="88" d="100"/>
        </p:scale>
        <p:origin x="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yton French" userId="6b41373f-a774-4730-9a3d-0f081f6b4aed" providerId="ADAL" clId="{989BD2E5-A192-43C7-913D-A4037F537448}"/>
    <pc:docChg chg="undo custSel addSld delSld modSld sldOrd">
      <pc:chgData name="Clayton French" userId="6b41373f-a774-4730-9a3d-0f081f6b4aed" providerId="ADAL" clId="{989BD2E5-A192-43C7-913D-A4037F537448}" dt="2020-04-06T01:20:09.160" v="4853" actId="20577"/>
      <pc:docMkLst>
        <pc:docMk/>
      </pc:docMkLst>
      <pc:sldChg chg="modSp del mod">
        <pc:chgData name="Clayton French" userId="6b41373f-a774-4730-9a3d-0f081f6b4aed" providerId="ADAL" clId="{989BD2E5-A192-43C7-913D-A4037F537448}" dt="2020-04-06T00:56:42.842" v="4476" actId="47"/>
        <pc:sldMkLst>
          <pc:docMk/>
          <pc:sldMk cId="1535261240" sldId="256"/>
        </pc:sldMkLst>
        <pc:spChg chg="mod">
          <ac:chgData name="Clayton French" userId="6b41373f-a774-4730-9a3d-0f081f6b4aed" providerId="ADAL" clId="{989BD2E5-A192-43C7-913D-A4037F537448}" dt="2020-04-02T01:20:54.304" v="3508" actId="20577"/>
          <ac:spMkLst>
            <pc:docMk/>
            <pc:sldMk cId="1535261240" sldId="256"/>
            <ac:spMk id="4" creationId="{5CF670AB-598C-43D0-B81C-FC466832A469}"/>
          </ac:spMkLst>
        </pc:spChg>
      </pc:sldChg>
      <pc:sldChg chg="del">
        <pc:chgData name="Clayton French" userId="6b41373f-a774-4730-9a3d-0f081f6b4aed" providerId="ADAL" clId="{989BD2E5-A192-43C7-913D-A4037F537448}" dt="2020-04-02T01:18:54.338" v="3497" actId="2696"/>
        <pc:sldMkLst>
          <pc:docMk/>
          <pc:sldMk cId="3077850261" sldId="257"/>
        </pc:sldMkLst>
      </pc:sldChg>
      <pc:sldChg chg="del">
        <pc:chgData name="Clayton French" userId="6b41373f-a774-4730-9a3d-0f081f6b4aed" providerId="ADAL" clId="{989BD2E5-A192-43C7-913D-A4037F537448}" dt="2020-04-02T01:20:19.483" v="3502" actId="2696"/>
        <pc:sldMkLst>
          <pc:docMk/>
          <pc:sldMk cId="103254415" sldId="258"/>
        </pc:sldMkLst>
      </pc:sldChg>
      <pc:sldChg chg="modSp mod">
        <pc:chgData name="Clayton French" userId="6b41373f-a774-4730-9a3d-0f081f6b4aed" providerId="ADAL" clId="{989BD2E5-A192-43C7-913D-A4037F537448}" dt="2020-04-02T00:58:26.275" v="2893" actId="123"/>
        <pc:sldMkLst>
          <pc:docMk/>
          <pc:sldMk cId="3711998941" sldId="259"/>
        </pc:sldMkLst>
        <pc:spChg chg="mod">
          <ac:chgData name="Clayton French" userId="6b41373f-a774-4730-9a3d-0f081f6b4aed" providerId="ADAL" clId="{989BD2E5-A192-43C7-913D-A4037F537448}" dt="2020-04-02T00:58:26.275" v="2893" actId="123"/>
          <ac:spMkLst>
            <pc:docMk/>
            <pc:sldMk cId="3711998941" sldId="259"/>
            <ac:spMk id="7" creationId="{E7635D90-1198-4025-BCEF-3E5F83338428}"/>
          </ac:spMkLst>
        </pc:spChg>
      </pc:sldChg>
      <pc:sldChg chg="modSp mod">
        <pc:chgData name="Clayton French" userId="6b41373f-a774-4730-9a3d-0f081f6b4aed" providerId="ADAL" clId="{989BD2E5-A192-43C7-913D-A4037F537448}" dt="2020-04-02T00:59:03.355" v="2898" actId="20577"/>
        <pc:sldMkLst>
          <pc:docMk/>
          <pc:sldMk cId="3400119984" sldId="260"/>
        </pc:sldMkLst>
        <pc:spChg chg="mod">
          <ac:chgData name="Clayton French" userId="6b41373f-a774-4730-9a3d-0f081f6b4aed" providerId="ADAL" clId="{989BD2E5-A192-43C7-913D-A4037F537448}" dt="2020-04-02T00:59:03.355" v="2898" actId="20577"/>
          <ac:spMkLst>
            <pc:docMk/>
            <pc:sldMk cId="3400119984" sldId="260"/>
            <ac:spMk id="8" creationId="{FDE13F08-286A-46C9-86BB-5863CD1603AE}"/>
          </ac:spMkLst>
        </pc:spChg>
      </pc:sldChg>
      <pc:sldChg chg="modSp mod">
        <pc:chgData name="Clayton French" userId="6b41373f-a774-4730-9a3d-0f081f6b4aed" providerId="ADAL" clId="{989BD2E5-A192-43C7-913D-A4037F537448}" dt="2020-04-02T01:23:51.508" v="3644" actId="20577"/>
        <pc:sldMkLst>
          <pc:docMk/>
          <pc:sldMk cId="330151829" sldId="262"/>
        </pc:sldMkLst>
        <pc:spChg chg="mod">
          <ac:chgData name="Clayton French" userId="6b41373f-a774-4730-9a3d-0f081f6b4aed" providerId="ADAL" clId="{989BD2E5-A192-43C7-913D-A4037F537448}" dt="2020-04-02T01:23:51.508" v="3644" actId="20577"/>
          <ac:spMkLst>
            <pc:docMk/>
            <pc:sldMk cId="330151829" sldId="262"/>
            <ac:spMk id="7" creationId="{25A3A015-AAB1-4835-B08B-3C2E4500335C}"/>
          </ac:spMkLst>
        </pc:spChg>
      </pc:sldChg>
      <pc:sldChg chg="del">
        <pc:chgData name="Clayton French" userId="6b41373f-a774-4730-9a3d-0f081f6b4aed" providerId="ADAL" clId="{989BD2E5-A192-43C7-913D-A4037F537448}" dt="2020-04-02T01:28:46.979" v="3653" actId="2696"/>
        <pc:sldMkLst>
          <pc:docMk/>
          <pc:sldMk cId="1740956550" sldId="263"/>
        </pc:sldMkLst>
      </pc:sldChg>
      <pc:sldChg chg="modSp mod">
        <pc:chgData name="Clayton French" userId="6b41373f-a774-4730-9a3d-0f081f6b4aed" providerId="ADAL" clId="{989BD2E5-A192-43C7-913D-A4037F537448}" dt="2020-04-02T01:22:32.062" v="3638" actId="6549"/>
        <pc:sldMkLst>
          <pc:docMk/>
          <pc:sldMk cId="1310641355" sldId="265"/>
        </pc:sldMkLst>
        <pc:spChg chg="mod">
          <ac:chgData name="Clayton French" userId="6b41373f-a774-4730-9a3d-0f081f6b4aed" providerId="ADAL" clId="{989BD2E5-A192-43C7-913D-A4037F537448}" dt="2020-04-02T01:22:32.062" v="3638" actId="6549"/>
          <ac:spMkLst>
            <pc:docMk/>
            <pc:sldMk cId="1310641355" sldId="265"/>
            <ac:spMk id="7" creationId="{244678C3-4A37-400B-A11A-8DA0EF652AAC}"/>
          </ac:spMkLst>
        </pc:spChg>
      </pc:sldChg>
      <pc:sldChg chg="modSp mod">
        <pc:chgData name="Clayton French" userId="6b41373f-a774-4730-9a3d-0f081f6b4aed" providerId="ADAL" clId="{989BD2E5-A192-43C7-913D-A4037F537448}" dt="2020-04-02T01:00:50.389" v="2941" actId="20577"/>
        <pc:sldMkLst>
          <pc:docMk/>
          <pc:sldMk cId="948739976" sldId="266"/>
        </pc:sldMkLst>
        <pc:spChg chg="mod">
          <ac:chgData name="Clayton French" userId="6b41373f-a774-4730-9a3d-0f081f6b4aed" providerId="ADAL" clId="{989BD2E5-A192-43C7-913D-A4037F537448}" dt="2020-04-02T01:00:50.389" v="2941" actId="20577"/>
          <ac:spMkLst>
            <pc:docMk/>
            <pc:sldMk cId="948739976" sldId="266"/>
            <ac:spMk id="7" creationId="{244678C3-4A37-400B-A11A-8DA0EF652AAC}"/>
          </ac:spMkLst>
        </pc:spChg>
      </pc:sldChg>
      <pc:sldChg chg="modSp mod">
        <pc:chgData name="Clayton French" userId="6b41373f-a774-4730-9a3d-0f081f6b4aed" providerId="ADAL" clId="{989BD2E5-A192-43C7-913D-A4037F537448}" dt="2020-04-03T16:12:58.076" v="3717" actId="20577"/>
        <pc:sldMkLst>
          <pc:docMk/>
          <pc:sldMk cId="2479823060" sldId="267"/>
        </pc:sldMkLst>
        <pc:spChg chg="mod">
          <ac:chgData name="Clayton French" userId="6b41373f-a774-4730-9a3d-0f081f6b4aed" providerId="ADAL" clId="{989BD2E5-A192-43C7-913D-A4037F537448}" dt="2020-04-03T16:12:58.076" v="3717" actId="20577"/>
          <ac:spMkLst>
            <pc:docMk/>
            <pc:sldMk cId="2479823060" sldId="267"/>
            <ac:spMk id="7" creationId="{244678C3-4A37-400B-A11A-8DA0EF652AAC}"/>
          </ac:spMkLst>
        </pc:spChg>
      </pc:sldChg>
      <pc:sldChg chg="modSp mod">
        <pc:chgData name="Clayton French" userId="6b41373f-a774-4730-9a3d-0f081f6b4aed" providerId="ADAL" clId="{989BD2E5-A192-43C7-913D-A4037F537448}" dt="2020-04-02T01:25:27.771" v="3646" actId="20577"/>
        <pc:sldMkLst>
          <pc:docMk/>
          <pc:sldMk cId="2508849040" sldId="268"/>
        </pc:sldMkLst>
        <pc:spChg chg="mod">
          <ac:chgData name="Clayton French" userId="6b41373f-a774-4730-9a3d-0f081f6b4aed" providerId="ADAL" clId="{989BD2E5-A192-43C7-913D-A4037F537448}" dt="2020-04-02T01:25:27.771" v="3646" actId="20577"/>
          <ac:spMkLst>
            <pc:docMk/>
            <pc:sldMk cId="2508849040" sldId="268"/>
            <ac:spMk id="7" creationId="{244678C3-4A37-400B-A11A-8DA0EF652AAC}"/>
          </ac:spMkLst>
        </pc:spChg>
      </pc:sldChg>
      <pc:sldChg chg="modSp mod">
        <pc:chgData name="Clayton French" userId="6b41373f-a774-4730-9a3d-0f081f6b4aed" providerId="ADAL" clId="{989BD2E5-A192-43C7-913D-A4037F537448}" dt="2020-04-02T01:01:19.359" v="2951" actId="20577"/>
        <pc:sldMkLst>
          <pc:docMk/>
          <pc:sldMk cId="3636098762" sldId="270"/>
        </pc:sldMkLst>
        <pc:spChg chg="mod">
          <ac:chgData name="Clayton French" userId="6b41373f-a774-4730-9a3d-0f081f6b4aed" providerId="ADAL" clId="{989BD2E5-A192-43C7-913D-A4037F537448}" dt="2020-04-02T01:01:19.359" v="2951" actId="20577"/>
          <ac:spMkLst>
            <pc:docMk/>
            <pc:sldMk cId="3636098762" sldId="270"/>
            <ac:spMk id="6" creationId="{E8064F06-1380-461E-BCA2-0E25A7CD7DC8}"/>
          </ac:spMkLst>
        </pc:spChg>
      </pc:sldChg>
      <pc:sldChg chg="modSp mod">
        <pc:chgData name="Clayton French" userId="6b41373f-a774-4730-9a3d-0f081f6b4aed" providerId="ADAL" clId="{989BD2E5-A192-43C7-913D-A4037F537448}" dt="2020-04-02T01:26:05.930" v="3648" actId="20577"/>
        <pc:sldMkLst>
          <pc:docMk/>
          <pc:sldMk cId="3670471310" sldId="271"/>
        </pc:sldMkLst>
        <pc:spChg chg="mod">
          <ac:chgData name="Clayton French" userId="6b41373f-a774-4730-9a3d-0f081f6b4aed" providerId="ADAL" clId="{989BD2E5-A192-43C7-913D-A4037F537448}" dt="2020-04-02T01:26:05.930" v="3648" actId="20577"/>
          <ac:spMkLst>
            <pc:docMk/>
            <pc:sldMk cId="3670471310" sldId="271"/>
            <ac:spMk id="7" creationId="{244678C3-4A37-400B-A11A-8DA0EF652AAC}"/>
          </ac:spMkLst>
        </pc:spChg>
      </pc:sldChg>
      <pc:sldChg chg="addSp delSp modSp mod">
        <pc:chgData name="Clayton French" userId="6b41373f-a774-4730-9a3d-0f081f6b4aed" providerId="ADAL" clId="{989BD2E5-A192-43C7-913D-A4037F537448}" dt="2020-04-06T01:20:09.160" v="4853" actId="20577"/>
        <pc:sldMkLst>
          <pc:docMk/>
          <pc:sldMk cId="3309349321" sldId="272"/>
        </pc:sldMkLst>
        <pc:spChg chg="mod">
          <ac:chgData name="Clayton French" userId="6b41373f-a774-4730-9a3d-0f081f6b4aed" providerId="ADAL" clId="{989BD2E5-A192-43C7-913D-A4037F537448}" dt="2020-04-06T01:20:09.160" v="4853" actId="20577"/>
          <ac:spMkLst>
            <pc:docMk/>
            <pc:sldMk cId="3309349321" sldId="272"/>
            <ac:spMk id="7" creationId="{244678C3-4A37-400B-A11A-8DA0EF652AAC}"/>
          </ac:spMkLst>
        </pc:spChg>
        <pc:picChg chg="add del">
          <ac:chgData name="Clayton French" userId="6b41373f-a774-4730-9a3d-0f081f6b4aed" providerId="ADAL" clId="{989BD2E5-A192-43C7-913D-A4037F537448}" dt="2020-03-30T22:07:32.351" v="783" actId="478"/>
          <ac:picMkLst>
            <pc:docMk/>
            <pc:sldMk cId="3309349321" sldId="272"/>
            <ac:picMk id="4" creationId="{375BCD47-FB41-42EA-828C-F6ED9C43E4D7}"/>
          </ac:picMkLst>
        </pc:picChg>
      </pc:sldChg>
      <pc:sldChg chg="addSp delSp modSp add mod">
        <pc:chgData name="Clayton French" userId="6b41373f-a774-4730-9a3d-0f081f6b4aed" providerId="ADAL" clId="{989BD2E5-A192-43C7-913D-A4037F537448}" dt="2020-04-02T01:08:56.227" v="3095" actId="6549"/>
        <pc:sldMkLst>
          <pc:docMk/>
          <pc:sldMk cId="1259516842" sldId="273"/>
        </pc:sldMkLst>
        <pc:spChg chg="add mod">
          <ac:chgData name="Clayton French" userId="6b41373f-a774-4730-9a3d-0f081f6b4aed" providerId="ADAL" clId="{989BD2E5-A192-43C7-913D-A4037F537448}" dt="2020-04-02T01:05:58.193" v="3052" actId="1582"/>
          <ac:spMkLst>
            <pc:docMk/>
            <pc:sldMk cId="1259516842" sldId="273"/>
            <ac:spMk id="4" creationId="{13D5FC26-8303-4AD4-8BE4-425DE3410FC4}"/>
          </ac:spMkLst>
        </pc:spChg>
        <pc:spChg chg="mod">
          <ac:chgData name="Clayton French" userId="6b41373f-a774-4730-9a3d-0f081f6b4aed" providerId="ADAL" clId="{989BD2E5-A192-43C7-913D-A4037F537448}" dt="2020-03-30T22:01:41.323" v="33" actId="20577"/>
          <ac:spMkLst>
            <pc:docMk/>
            <pc:sldMk cId="1259516842" sldId="273"/>
            <ac:spMk id="6" creationId="{E8064F06-1380-461E-BCA2-0E25A7CD7DC8}"/>
          </ac:spMkLst>
        </pc:spChg>
        <pc:spChg chg="mod">
          <ac:chgData name="Clayton French" userId="6b41373f-a774-4730-9a3d-0f081f6b4aed" providerId="ADAL" clId="{989BD2E5-A192-43C7-913D-A4037F537448}" dt="2020-04-02T01:08:56.227" v="3095" actId="6549"/>
          <ac:spMkLst>
            <pc:docMk/>
            <pc:sldMk cId="1259516842" sldId="273"/>
            <ac:spMk id="7" creationId="{244678C3-4A37-400B-A11A-8DA0EF652AAC}"/>
          </ac:spMkLst>
        </pc:spChg>
        <pc:spChg chg="add del mod">
          <ac:chgData name="Clayton French" userId="6b41373f-a774-4730-9a3d-0f081f6b4aed" providerId="ADAL" clId="{989BD2E5-A192-43C7-913D-A4037F537448}" dt="2020-04-02T01:08:22.164" v="3091"/>
          <ac:spMkLst>
            <pc:docMk/>
            <pc:sldMk cId="1259516842" sldId="273"/>
            <ac:spMk id="8" creationId="{0B0C6E49-D241-48C8-9559-67FDFD4DD654}"/>
          </ac:spMkLst>
        </pc:spChg>
        <pc:picChg chg="add mod">
          <ac:chgData name="Clayton French" userId="6b41373f-a774-4730-9a3d-0f081f6b4aed" providerId="ADAL" clId="{989BD2E5-A192-43C7-913D-A4037F537448}" dt="2020-04-02T01:06:11.704" v="3080" actId="1037"/>
          <ac:picMkLst>
            <pc:docMk/>
            <pc:sldMk cId="1259516842" sldId="273"/>
            <ac:picMk id="2" creationId="{4246C4E8-EC2E-4A7D-A9CE-72E17FD52A67}"/>
          </ac:picMkLst>
        </pc:picChg>
        <pc:picChg chg="add mod">
          <ac:chgData name="Clayton French" userId="6b41373f-a774-4730-9a3d-0f081f6b4aed" providerId="ADAL" clId="{989BD2E5-A192-43C7-913D-A4037F537448}" dt="2020-04-02T01:06:14.959" v="3081" actId="1076"/>
          <ac:picMkLst>
            <pc:docMk/>
            <pc:sldMk cId="1259516842" sldId="273"/>
            <ac:picMk id="3" creationId="{8FC5DF83-455F-489E-9B8A-96AC8ACBB04B}"/>
          </ac:picMkLst>
        </pc:picChg>
        <pc:picChg chg="del">
          <ac:chgData name="Clayton French" userId="6b41373f-a774-4730-9a3d-0f081f6b4aed" providerId="ADAL" clId="{989BD2E5-A192-43C7-913D-A4037F537448}" dt="2020-03-30T22:07:35.878" v="784" actId="478"/>
          <ac:picMkLst>
            <pc:docMk/>
            <pc:sldMk cId="1259516842" sldId="273"/>
            <ac:picMk id="4" creationId="{375BCD47-FB41-42EA-828C-F6ED9C43E4D7}"/>
          </ac:picMkLst>
        </pc:picChg>
      </pc:sldChg>
      <pc:sldChg chg="addSp delSp modSp add mod">
        <pc:chgData name="Clayton French" userId="6b41373f-a774-4730-9a3d-0f081f6b4aed" providerId="ADAL" clId="{989BD2E5-A192-43C7-913D-A4037F537448}" dt="2020-04-02T01:07:44.557" v="3087" actId="14100"/>
        <pc:sldMkLst>
          <pc:docMk/>
          <pc:sldMk cId="2504393996" sldId="274"/>
        </pc:sldMkLst>
        <pc:spChg chg="mod">
          <ac:chgData name="Clayton French" userId="6b41373f-a774-4730-9a3d-0f081f6b4aed" providerId="ADAL" clId="{989BD2E5-A192-43C7-913D-A4037F537448}" dt="2020-03-30T22:05:27.345" v="360" actId="20577"/>
          <ac:spMkLst>
            <pc:docMk/>
            <pc:sldMk cId="2504393996" sldId="274"/>
            <ac:spMk id="6" creationId="{E8064F06-1380-461E-BCA2-0E25A7CD7DC8}"/>
          </ac:spMkLst>
        </pc:spChg>
        <pc:spChg chg="mod">
          <ac:chgData name="Clayton French" userId="6b41373f-a774-4730-9a3d-0f081f6b4aed" providerId="ADAL" clId="{989BD2E5-A192-43C7-913D-A4037F537448}" dt="2020-04-02T01:06:29.807" v="3082" actId="14100"/>
          <ac:spMkLst>
            <pc:docMk/>
            <pc:sldMk cId="2504393996" sldId="274"/>
            <ac:spMk id="7" creationId="{244678C3-4A37-400B-A11A-8DA0EF652AAC}"/>
          </ac:spMkLst>
        </pc:spChg>
        <pc:picChg chg="add mod">
          <ac:chgData name="Clayton French" userId="6b41373f-a774-4730-9a3d-0f081f6b4aed" providerId="ADAL" clId="{989BD2E5-A192-43C7-913D-A4037F537448}" dt="2020-04-02T01:07:44.557" v="3087" actId="14100"/>
          <ac:picMkLst>
            <pc:docMk/>
            <pc:sldMk cId="2504393996" sldId="274"/>
            <ac:picMk id="2" creationId="{2E230F5E-94DF-4480-857D-AC901CEA3FA3}"/>
          </ac:picMkLst>
        </pc:picChg>
        <pc:picChg chg="del">
          <ac:chgData name="Clayton French" userId="6b41373f-a774-4730-9a3d-0f081f6b4aed" providerId="ADAL" clId="{989BD2E5-A192-43C7-913D-A4037F537448}" dt="2020-03-30T22:07:24.896" v="781" actId="478"/>
          <ac:picMkLst>
            <pc:docMk/>
            <pc:sldMk cId="2504393996" sldId="274"/>
            <ac:picMk id="4" creationId="{375BCD47-FB41-42EA-828C-F6ED9C43E4D7}"/>
          </ac:picMkLst>
        </pc:picChg>
      </pc:sldChg>
      <pc:sldChg chg="modSp add del mod">
        <pc:chgData name="Clayton French" userId="6b41373f-a774-4730-9a3d-0f081f6b4aed" providerId="ADAL" clId="{989BD2E5-A192-43C7-913D-A4037F537448}" dt="2020-04-02T01:09:09.627" v="3097" actId="2696"/>
        <pc:sldMkLst>
          <pc:docMk/>
          <pc:sldMk cId="3127015086" sldId="275"/>
        </pc:sldMkLst>
        <pc:spChg chg="mod">
          <ac:chgData name="Clayton French" userId="6b41373f-a774-4730-9a3d-0f081f6b4aed" providerId="ADAL" clId="{989BD2E5-A192-43C7-913D-A4037F537448}" dt="2020-03-30T22:11:32.166" v="957" actId="20577"/>
          <ac:spMkLst>
            <pc:docMk/>
            <pc:sldMk cId="3127015086" sldId="275"/>
            <ac:spMk id="6" creationId="{E8064F06-1380-461E-BCA2-0E25A7CD7DC8}"/>
          </ac:spMkLst>
        </pc:spChg>
        <pc:spChg chg="mod">
          <ac:chgData name="Clayton French" userId="6b41373f-a774-4730-9a3d-0f081f6b4aed" providerId="ADAL" clId="{989BD2E5-A192-43C7-913D-A4037F537448}" dt="2020-03-30T22:11:09.641" v="946" actId="14100"/>
          <ac:spMkLst>
            <pc:docMk/>
            <pc:sldMk cId="3127015086" sldId="275"/>
            <ac:spMk id="7" creationId="{244678C3-4A37-400B-A11A-8DA0EF652AAC}"/>
          </ac:spMkLst>
        </pc:spChg>
      </pc:sldChg>
      <pc:sldChg chg="addSp modSp add mod">
        <pc:chgData name="Clayton French" userId="6b41373f-a774-4730-9a3d-0f081f6b4aed" providerId="ADAL" clId="{989BD2E5-A192-43C7-913D-A4037F537448}" dt="2020-04-01T14:02:04.221" v="1778" actId="1582"/>
        <pc:sldMkLst>
          <pc:docMk/>
          <pc:sldMk cId="4064830835" sldId="276"/>
        </pc:sldMkLst>
        <pc:spChg chg="mod">
          <ac:chgData name="Clayton French" userId="6b41373f-a774-4730-9a3d-0f081f6b4aed" providerId="ADAL" clId="{989BD2E5-A192-43C7-913D-A4037F537448}" dt="2020-04-01T13:54:03.447" v="1133" actId="20577"/>
          <ac:spMkLst>
            <pc:docMk/>
            <pc:sldMk cId="4064830835" sldId="276"/>
            <ac:spMk id="6" creationId="{E8064F06-1380-461E-BCA2-0E25A7CD7DC8}"/>
          </ac:spMkLst>
        </pc:spChg>
        <pc:spChg chg="mod">
          <ac:chgData name="Clayton French" userId="6b41373f-a774-4730-9a3d-0f081f6b4aed" providerId="ADAL" clId="{989BD2E5-A192-43C7-913D-A4037F537448}" dt="2020-04-01T13:58:14.288" v="1542" actId="14100"/>
          <ac:spMkLst>
            <pc:docMk/>
            <pc:sldMk cId="4064830835" sldId="276"/>
            <ac:spMk id="7" creationId="{244678C3-4A37-400B-A11A-8DA0EF652AAC}"/>
          </ac:spMkLst>
        </pc:spChg>
        <pc:spChg chg="add mod">
          <ac:chgData name="Clayton French" userId="6b41373f-a774-4730-9a3d-0f081f6b4aed" providerId="ADAL" clId="{989BD2E5-A192-43C7-913D-A4037F537448}" dt="2020-04-01T14:02:04.221" v="1778" actId="1582"/>
          <ac:spMkLst>
            <pc:docMk/>
            <pc:sldMk cId="4064830835" sldId="276"/>
            <ac:spMk id="8" creationId="{E28BACC6-12FC-46CF-BD50-DE8C5E3E129C}"/>
          </ac:spMkLst>
        </pc:spChg>
      </pc:sldChg>
      <pc:sldChg chg="modSp add del mod">
        <pc:chgData name="Clayton French" userId="6b41373f-a774-4730-9a3d-0f081f6b4aed" providerId="ADAL" clId="{989BD2E5-A192-43C7-913D-A4037F537448}" dt="2020-04-02T01:09:06.475" v="3096" actId="2696"/>
        <pc:sldMkLst>
          <pc:docMk/>
          <pc:sldMk cId="4226867944" sldId="277"/>
        </pc:sldMkLst>
        <pc:spChg chg="mod">
          <ac:chgData name="Clayton French" userId="6b41373f-a774-4730-9a3d-0f081f6b4aed" providerId="ADAL" clId="{989BD2E5-A192-43C7-913D-A4037F537448}" dt="2020-03-30T22:14:59.561" v="1093" actId="20577"/>
          <ac:spMkLst>
            <pc:docMk/>
            <pc:sldMk cId="4226867944" sldId="277"/>
            <ac:spMk id="7" creationId="{244678C3-4A37-400B-A11A-8DA0EF652AAC}"/>
          </ac:spMkLst>
        </pc:spChg>
      </pc:sldChg>
      <pc:sldChg chg="modSp add mod">
        <pc:chgData name="Clayton French" userId="6b41373f-a774-4730-9a3d-0f081f6b4aed" providerId="ADAL" clId="{989BD2E5-A192-43C7-913D-A4037F537448}" dt="2020-04-01T14:10:05.308" v="2656" actId="313"/>
        <pc:sldMkLst>
          <pc:docMk/>
          <pc:sldMk cId="2319296948" sldId="278"/>
        </pc:sldMkLst>
        <pc:spChg chg="mod">
          <ac:chgData name="Clayton French" userId="6b41373f-a774-4730-9a3d-0f081f6b4aed" providerId="ADAL" clId="{989BD2E5-A192-43C7-913D-A4037F537448}" dt="2020-04-01T14:10:05.308" v="2656" actId="313"/>
          <ac:spMkLst>
            <pc:docMk/>
            <pc:sldMk cId="2319296948" sldId="278"/>
            <ac:spMk id="7" creationId="{244678C3-4A37-400B-A11A-8DA0EF652AAC}"/>
          </ac:spMkLst>
        </pc:spChg>
        <pc:spChg chg="mod">
          <ac:chgData name="Clayton French" userId="6b41373f-a774-4730-9a3d-0f081f6b4aed" providerId="ADAL" clId="{989BD2E5-A192-43C7-913D-A4037F537448}" dt="2020-04-01T14:09:59.438" v="2654" actId="6549"/>
          <ac:spMkLst>
            <pc:docMk/>
            <pc:sldMk cId="2319296948" sldId="278"/>
            <ac:spMk id="8" creationId="{E28BACC6-12FC-46CF-BD50-DE8C5E3E129C}"/>
          </ac:spMkLst>
        </pc:spChg>
      </pc:sldChg>
      <pc:sldChg chg="add del">
        <pc:chgData name="Clayton French" userId="6b41373f-a774-4730-9a3d-0f081f6b4aed" providerId="ADAL" clId="{989BD2E5-A192-43C7-913D-A4037F537448}" dt="2020-04-02T01:28:56.291" v="3654" actId="2696"/>
        <pc:sldMkLst>
          <pc:docMk/>
          <pc:sldMk cId="3349840557" sldId="279"/>
        </pc:sldMkLst>
      </pc:sldChg>
      <pc:sldChg chg="modSp add mod">
        <pc:chgData name="Clayton French" userId="6b41373f-a774-4730-9a3d-0f081f6b4aed" providerId="ADAL" clId="{989BD2E5-A192-43C7-913D-A4037F537448}" dt="2020-04-02T01:15:58.368" v="3496" actId="114"/>
        <pc:sldMkLst>
          <pc:docMk/>
          <pc:sldMk cId="3439030206" sldId="280"/>
        </pc:sldMkLst>
        <pc:spChg chg="mod">
          <ac:chgData name="Clayton French" userId="6b41373f-a774-4730-9a3d-0f081f6b4aed" providerId="ADAL" clId="{989BD2E5-A192-43C7-913D-A4037F537448}" dt="2020-04-02T01:11:03.170" v="3163" actId="20577"/>
          <ac:spMkLst>
            <pc:docMk/>
            <pc:sldMk cId="3439030206" sldId="280"/>
            <ac:spMk id="6" creationId="{E8064F06-1380-461E-BCA2-0E25A7CD7DC8}"/>
          </ac:spMkLst>
        </pc:spChg>
        <pc:spChg chg="mod">
          <ac:chgData name="Clayton French" userId="6b41373f-a774-4730-9a3d-0f081f6b4aed" providerId="ADAL" clId="{989BD2E5-A192-43C7-913D-A4037F537448}" dt="2020-04-02T01:11:39.243" v="3225" actId="20577"/>
          <ac:spMkLst>
            <pc:docMk/>
            <pc:sldMk cId="3439030206" sldId="280"/>
            <ac:spMk id="7" creationId="{244678C3-4A37-400B-A11A-8DA0EF652AAC}"/>
          </ac:spMkLst>
        </pc:spChg>
        <pc:spChg chg="mod">
          <ac:chgData name="Clayton French" userId="6b41373f-a774-4730-9a3d-0f081f6b4aed" providerId="ADAL" clId="{989BD2E5-A192-43C7-913D-A4037F537448}" dt="2020-04-02T01:15:58.368" v="3496" actId="114"/>
          <ac:spMkLst>
            <pc:docMk/>
            <pc:sldMk cId="3439030206" sldId="280"/>
            <ac:spMk id="8" creationId="{E28BACC6-12FC-46CF-BD50-DE8C5E3E129C}"/>
          </ac:spMkLst>
        </pc:spChg>
      </pc:sldChg>
      <pc:sldChg chg="modSp add mod">
        <pc:chgData name="Clayton French" userId="6b41373f-a774-4730-9a3d-0f081f6b4aed" providerId="ADAL" clId="{989BD2E5-A192-43C7-913D-A4037F537448}" dt="2020-04-02T01:28:26.338" v="3649" actId="6549"/>
        <pc:sldMkLst>
          <pc:docMk/>
          <pc:sldMk cId="2244228025" sldId="281"/>
        </pc:sldMkLst>
        <pc:spChg chg="mod">
          <ac:chgData name="Clayton French" userId="6b41373f-a774-4730-9a3d-0f081f6b4aed" providerId="ADAL" clId="{989BD2E5-A192-43C7-913D-A4037F537448}" dt="2020-04-02T01:28:26.338" v="3649" actId="6549"/>
          <ac:spMkLst>
            <pc:docMk/>
            <pc:sldMk cId="2244228025" sldId="281"/>
            <ac:spMk id="2" creationId="{54A65E88-F6C5-4CDC-AE9C-F06A530303B8}"/>
          </ac:spMkLst>
        </pc:spChg>
      </pc:sldChg>
      <pc:sldChg chg="modSp add mod ord">
        <pc:chgData name="Clayton French" userId="6b41373f-a774-4730-9a3d-0f081f6b4aed" providerId="ADAL" clId="{989BD2E5-A192-43C7-913D-A4037F537448}" dt="2020-04-06T00:41:38.524" v="3920" actId="20577"/>
        <pc:sldMkLst>
          <pc:docMk/>
          <pc:sldMk cId="966185513" sldId="282"/>
        </pc:sldMkLst>
        <pc:spChg chg="mod">
          <ac:chgData name="Clayton French" userId="6b41373f-a774-4730-9a3d-0f081f6b4aed" providerId="ADAL" clId="{989BD2E5-A192-43C7-913D-A4037F537448}" dt="2020-04-06T00:41:38.524" v="3920" actId="20577"/>
          <ac:spMkLst>
            <pc:docMk/>
            <pc:sldMk cId="966185513" sldId="282"/>
            <ac:spMk id="4" creationId="{5CF670AB-598C-43D0-B81C-FC466832A469}"/>
          </ac:spMkLst>
        </pc:spChg>
      </pc:sldChg>
      <pc:sldChg chg="modSp add mod ord">
        <pc:chgData name="Clayton French" userId="6b41373f-a774-4730-9a3d-0f081f6b4aed" providerId="ADAL" clId="{989BD2E5-A192-43C7-913D-A4037F537448}" dt="2020-04-06T00:56:18.578" v="4472" actId="20577"/>
        <pc:sldMkLst>
          <pc:docMk/>
          <pc:sldMk cId="1015453055" sldId="283"/>
        </pc:sldMkLst>
        <pc:spChg chg="mod">
          <ac:chgData name="Clayton French" userId="6b41373f-a774-4730-9a3d-0f081f6b4aed" providerId="ADAL" clId="{989BD2E5-A192-43C7-913D-A4037F537448}" dt="2020-04-06T00:56:18.578" v="4472" actId="20577"/>
          <ac:spMkLst>
            <pc:docMk/>
            <pc:sldMk cId="1015453055" sldId="283"/>
            <ac:spMk id="2" creationId="{54A65E88-F6C5-4CDC-AE9C-F06A530303B8}"/>
          </ac:spMkLst>
        </pc:spChg>
      </pc:sldChg>
      <pc:sldChg chg="addSp modSp add mod">
        <pc:chgData name="Clayton French" userId="6b41373f-a774-4730-9a3d-0f081f6b4aed" providerId="ADAL" clId="{989BD2E5-A192-43C7-913D-A4037F537448}" dt="2020-04-06T01:02:37.799" v="4588" actId="20577"/>
        <pc:sldMkLst>
          <pc:docMk/>
          <pc:sldMk cId="1179546314" sldId="284"/>
        </pc:sldMkLst>
        <pc:spChg chg="mod">
          <ac:chgData name="Clayton French" userId="6b41373f-a774-4730-9a3d-0f081f6b4aed" providerId="ADAL" clId="{989BD2E5-A192-43C7-913D-A4037F537448}" dt="2020-04-03T17:47:20.826" v="3785" actId="6549"/>
          <ac:spMkLst>
            <pc:docMk/>
            <pc:sldMk cId="1179546314" sldId="284"/>
            <ac:spMk id="7" creationId="{244678C3-4A37-400B-A11A-8DA0EF652AAC}"/>
          </ac:spMkLst>
        </pc:spChg>
        <pc:spChg chg="mod">
          <ac:chgData name="Clayton French" userId="6b41373f-a774-4730-9a3d-0f081f6b4aed" providerId="ADAL" clId="{989BD2E5-A192-43C7-913D-A4037F537448}" dt="2020-04-06T01:02:37.799" v="4588" actId="20577"/>
          <ac:spMkLst>
            <pc:docMk/>
            <pc:sldMk cId="1179546314" sldId="284"/>
            <ac:spMk id="8" creationId="{E28BACC6-12FC-46CF-BD50-DE8C5E3E129C}"/>
          </ac:spMkLst>
        </pc:spChg>
        <pc:picChg chg="add mod">
          <ac:chgData name="Clayton French" userId="6b41373f-a774-4730-9a3d-0f081f6b4aed" providerId="ADAL" clId="{989BD2E5-A192-43C7-913D-A4037F537448}" dt="2020-04-06T01:01:21.680" v="4581" actId="14100"/>
          <ac:picMkLst>
            <pc:docMk/>
            <pc:sldMk cId="1179546314" sldId="284"/>
            <ac:picMk id="2" creationId="{4227AF5D-2F93-466A-AC25-8C2EC3BC223C}"/>
          </ac:picMkLst>
        </pc:picChg>
      </pc:sldChg>
      <pc:sldChg chg="addSp delSp modSp add mod">
        <pc:chgData name="Clayton French" userId="6b41373f-a774-4730-9a3d-0f081f6b4aed" providerId="ADAL" clId="{989BD2E5-A192-43C7-913D-A4037F537448}" dt="2020-04-06T00:56:00.033" v="4469" actId="115"/>
        <pc:sldMkLst>
          <pc:docMk/>
          <pc:sldMk cId="3223995878" sldId="285"/>
        </pc:sldMkLst>
        <pc:spChg chg="mod">
          <ac:chgData name="Clayton French" userId="6b41373f-a774-4730-9a3d-0f081f6b4aed" providerId="ADAL" clId="{989BD2E5-A192-43C7-913D-A4037F537448}" dt="2020-04-06T00:42:13.246" v="3950" actId="20577"/>
          <ac:spMkLst>
            <pc:docMk/>
            <pc:sldMk cId="3223995878" sldId="285"/>
            <ac:spMk id="6" creationId="{E8064F06-1380-461E-BCA2-0E25A7CD7DC8}"/>
          </ac:spMkLst>
        </pc:spChg>
        <pc:spChg chg="mod">
          <ac:chgData name="Clayton French" userId="6b41373f-a774-4730-9a3d-0f081f6b4aed" providerId="ADAL" clId="{989BD2E5-A192-43C7-913D-A4037F537448}" dt="2020-04-06T00:56:00.033" v="4469" actId="115"/>
          <ac:spMkLst>
            <pc:docMk/>
            <pc:sldMk cId="3223995878" sldId="285"/>
            <ac:spMk id="7" creationId="{244678C3-4A37-400B-A11A-8DA0EF652AAC}"/>
          </ac:spMkLst>
        </pc:spChg>
        <pc:picChg chg="del">
          <ac:chgData name="Clayton French" userId="6b41373f-a774-4730-9a3d-0f081f6b4aed" providerId="ADAL" clId="{989BD2E5-A192-43C7-913D-A4037F537448}" dt="2020-04-06T00:49:42.636" v="4456" actId="478"/>
          <ac:picMkLst>
            <pc:docMk/>
            <pc:sldMk cId="3223995878" sldId="285"/>
            <ac:picMk id="2" creationId="{2E230F5E-94DF-4480-857D-AC901CEA3FA3}"/>
          </ac:picMkLst>
        </pc:picChg>
        <pc:picChg chg="add mod modCrop">
          <ac:chgData name="Clayton French" userId="6b41373f-a774-4730-9a3d-0f081f6b4aed" providerId="ADAL" clId="{989BD2E5-A192-43C7-913D-A4037F537448}" dt="2020-04-06T00:55:32.539" v="4467" actId="1076"/>
          <ac:picMkLst>
            <pc:docMk/>
            <pc:sldMk cId="3223995878" sldId="285"/>
            <ac:picMk id="4" creationId="{F1B559CC-10F5-4673-A0B0-9439BFEB1CFD}"/>
          </ac:picMkLst>
        </pc:picChg>
      </pc:sldChg>
      <pc:sldChg chg="add ord">
        <pc:chgData name="Clayton French" userId="6b41373f-a774-4730-9a3d-0f081f6b4aed" providerId="ADAL" clId="{989BD2E5-A192-43C7-913D-A4037F537448}" dt="2020-04-06T00:56:38.859" v="4475"/>
        <pc:sldMkLst>
          <pc:docMk/>
          <pc:sldMk cId="4249437122" sldId="286"/>
        </pc:sldMkLst>
      </pc:sldChg>
    </pc:docChg>
  </pc:docChgLst>
  <pc:docChgLst>
    <pc:chgData name="Clayton French" userId="6b41373f-a774-4730-9a3d-0f081f6b4aed" providerId="ADAL" clId="{539C5CD4-4D93-446C-9525-97C0BC67F265}"/>
    <pc:docChg chg="undo custSel addSld delSld modSld sldOrd">
      <pc:chgData name="Clayton French" userId="6b41373f-a774-4730-9a3d-0f081f6b4aed" providerId="ADAL" clId="{539C5CD4-4D93-446C-9525-97C0BC67F265}" dt="2020-03-22T17:53:24.429" v="2581" actId="14100"/>
      <pc:docMkLst>
        <pc:docMk/>
      </pc:docMkLst>
      <pc:sldChg chg="ord">
        <pc:chgData name="Clayton French" userId="6b41373f-a774-4730-9a3d-0f081f6b4aed" providerId="ADAL" clId="{539C5CD4-4D93-446C-9525-97C0BC67F265}" dt="2020-03-22T16:26:58.766" v="22"/>
        <pc:sldMkLst>
          <pc:docMk/>
          <pc:sldMk cId="3077850261" sldId="257"/>
        </pc:sldMkLst>
      </pc:sldChg>
      <pc:sldChg chg="modSp mod">
        <pc:chgData name="Clayton French" userId="6b41373f-a774-4730-9a3d-0f081f6b4aed" providerId="ADAL" clId="{539C5CD4-4D93-446C-9525-97C0BC67F265}" dt="2020-03-22T17:08:55.201" v="590" actId="6549"/>
        <pc:sldMkLst>
          <pc:docMk/>
          <pc:sldMk cId="103254415" sldId="258"/>
        </pc:sldMkLst>
        <pc:spChg chg="mod">
          <ac:chgData name="Clayton French" userId="6b41373f-a774-4730-9a3d-0f081f6b4aed" providerId="ADAL" clId="{539C5CD4-4D93-446C-9525-97C0BC67F265}" dt="2020-03-22T17:08:55.201" v="590" actId="6549"/>
          <ac:spMkLst>
            <pc:docMk/>
            <pc:sldMk cId="103254415" sldId="258"/>
            <ac:spMk id="2" creationId="{54A65E88-F6C5-4CDC-AE9C-F06A530303B8}"/>
          </ac:spMkLst>
        </pc:spChg>
      </pc:sldChg>
      <pc:sldChg chg="addSp delSp modSp mod">
        <pc:chgData name="Clayton French" userId="6b41373f-a774-4730-9a3d-0f081f6b4aed" providerId="ADAL" clId="{539C5CD4-4D93-446C-9525-97C0BC67F265}" dt="2020-03-22T16:26:24.844" v="20"/>
        <pc:sldMkLst>
          <pc:docMk/>
          <pc:sldMk cId="330151829" sldId="262"/>
        </pc:sldMkLst>
        <pc:spChg chg="mod">
          <ac:chgData name="Clayton French" userId="6b41373f-a774-4730-9a3d-0f081f6b4aed" providerId="ADAL" clId="{539C5CD4-4D93-446C-9525-97C0BC67F265}" dt="2020-03-22T16:26:06.731" v="18" actId="20577"/>
          <ac:spMkLst>
            <pc:docMk/>
            <pc:sldMk cId="330151829" sldId="262"/>
            <ac:spMk id="6" creationId="{E8064F06-1380-461E-BCA2-0E25A7CD7DC8}"/>
          </ac:spMkLst>
        </pc:spChg>
        <pc:spChg chg="add">
          <ac:chgData name="Clayton French" userId="6b41373f-a774-4730-9a3d-0f081f6b4aed" providerId="ADAL" clId="{539C5CD4-4D93-446C-9525-97C0BC67F265}" dt="2020-03-22T16:26:24.844" v="20"/>
          <ac:spMkLst>
            <pc:docMk/>
            <pc:sldMk cId="330151829" sldId="262"/>
            <ac:spMk id="7" creationId="{25A3A015-AAB1-4835-B08B-3C2E4500335C}"/>
          </ac:spMkLst>
        </pc:spChg>
        <pc:spChg chg="del">
          <ac:chgData name="Clayton French" userId="6b41373f-a774-4730-9a3d-0f081f6b4aed" providerId="ADAL" clId="{539C5CD4-4D93-446C-9525-97C0BC67F265}" dt="2020-03-22T16:26:11.554" v="19" actId="478"/>
          <ac:spMkLst>
            <pc:docMk/>
            <pc:sldMk cId="330151829" sldId="262"/>
            <ac:spMk id="8" creationId="{FDE13F08-286A-46C9-86BB-5863CD1603AE}"/>
          </ac:spMkLst>
        </pc:spChg>
      </pc:sldChg>
      <pc:sldChg chg="modSp mod">
        <pc:chgData name="Clayton French" userId="6b41373f-a774-4730-9a3d-0f081f6b4aed" providerId="ADAL" clId="{539C5CD4-4D93-446C-9525-97C0BC67F265}" dt="2020-03-22T17:09:01.887" v="591" actId="6549"/>
        <pc:sldMkLst>
          <pc:docMk/>
          <pc:sldMk cId="1740956550" sldId="263"/>
        </pc:sldMkLst>
        <pc:spChg chg="mod">
          <ac:chgData name="Clayton French" userId="6b41373f-a774-4730-9a3d-0f081f6b4aed" providerId="ADAL" clId="{539C5CD4-4D93-446C-9525-97C0BC67F265}" dt="2020-03-22T17:09:01.887" v="591" actId="6549"/>
          <ac:spMkLst>
            <pc:docMk/>
            <pc:sldMk cId="1740956550" sldId="263"/>
            <ac:spMk id="2" creationId="{54A65E88-F6C5-4CDC-AE9C-F06A530303B8}"/>
          </ac:spMkLst>
        </pc:spChg>
      </pc:sldChg>
      <pc:sldChg chg="addSp delSp modSp add mod">
        <pc:chgData name="Clayton French" userId="6b41373f-a774-4730-9a3d-0f081f6b4aed" providerId="ADAL" clId="{539C5CD4-4D93-446C-9525-97C0BC67F265}" dt="2020-03-22T16:48:03.402" v="129" actId="33524"/>
        <pc:sldMkLst>
          <pc:docMk/>
          <pc:sldMk cId="1052139934" sldId="264"/>
        </pc:sldMkLst>
        <pc:spChg chg="del">
          <ac:chgData name="Clayton French" userId="6b41373f-a774-4730-9a3d-0f081f6b4aed" providerId="ADAL" clId="{539C5CD4-4D93-446C-9525-97C0BC67F265}" dt="2020-03-22T16:27:14.114" v="24" actId="478"/>
          <ac:spMkLst>
            <pc:docMk/>
            <pc:sldMk cId="1052139934" sldId="264"/>
            <ac:spMk id="7" creationId="{25A3A015-AAB1-4835-B08B-3C2E4500335C}"/>
          </ac:spMkLst>
        </pc:spChg>
        <pc:spChg chg="add mod">
          <ac:chgData name="Clayton French" userId="6b41373f-a774-4730-9a3d-0f081f6b4aed" providerId="ADAL" clId="{539C5CD4-4D93-446C-9525-97C0BC67F265}" dt="2020-03-22T16:48:03.402" v="129" actId="33524"/>
          <ac:spMkLst>
            <pc:docMk/>
            <pc:sldMk cId="1052139934" sldId="264"/>
            <ac:spMk id="8" creationId="{81EC8607-6682-47FF-9E8D-D0DB5D3A87B0}"/>
          </ac:spMkLst>
        </pc:spChg>
      </pc:sldChg>
      <pc:sldChg chg="addSp delSp modSp add mod">
        <pc:chgData name="Clayton French" userId="6b41373f-a774-4730-9a3d-0f081f6b4aed" providerId="ADAL" clId="{539C5CD4-4D93-446C-9525-97C0BC67F265}" dt="2020-03-22T16:50:27.051" v="183" actId="1076"/>
        <pc:sldMkLst>
          <pc:docMk/>
          <pc:sldMk cId="1310641355" sldId="265"/>
        </pc:sldMkLst>
        <pc:spChg chg="mod">
          <ac:chgData name="Clayton French" userId="6b41373f-a774-4730-9a3d-0f081f6b4aed" providerId="ADAL" clId="{539C5CD4-4D93-446C-9525-97C0BC67F265}" dt="2020-03-22T16:48:59.404" v="179" actId="20577"/>
          <ac:spMkLst>
            <pc:docMk/>
            <pc:sldMk cId="1310641355" sldId="265"/>
            <ac:spMk id="6" creationId="{E8064F06-1380-461E-BCA2-0E25A7CD7DC8}"/>
          </ac:spMkLst>
        </pc:spChg>
        <pc:spChg chg="add mod">
          <ac:chgData name="Clayton French" userId="6b41373f-a774-4730-9a3d-0f081f6b4aed" providerId="ADAL" clId="{539C5CD4-4D93-446C-9525-97C0BC67F265}" dt="2020-03-22T16:50:27.051" v="183" actId="1076"/>
          <ac:spMkLst>
            <pc:docMk/>
            <pc:sldMk cId="1310641355" sldId="265"/>
            <ac:spMk id="7" creationId="{244678C3-4A37-400B-A11A-8DA0EF652AAC}"/>
          </ac:spMkLst>
        </pc:spChg>
        <pc:spChg chg="del">
          <ac:chgData name="Clayton French" userId="6b41373f-a774-4730-9a3d-0f081f6b4aed" providerId="ADAL" clId="{539C5CD4-4D93-446C-9525-97C0BC67F265}" dt="2020-03-22T16:50:13.001" v="180" actId="478"/>
          <ac:spMkLst>
            <pc:docMk/>
            <pc:sldMk cId="1310641355" sldId="265"/>
            <ac:spMk id="8" creationId="{81EC8607-6682-47FF-9E8D-D0DB5D3A87B0}"/>
          </ac:spMkLst>
        </pc:spChg>
      </pc:sldChg>
      <pc:sldChg chg="addSp delSp modSp add mod">
        <pc:chgData name="Clayton French" userId="6b41373f-a774-4730-9a3d-0f081f6b4aed" providerId="ADAL" clId="{539C5CD4-4D93-446C-9525-97C0BC67F265}" dt="2020-03-22T17:24:37.209" v="2529" actId="403"/>
        <pc:sldMkLst>
          <pc:docMk/>
          <pc:sldMk cId="948739976" sldId="266"/>
        </pc:sldMkLst>
        <pc:spChg chg="add del mod">
          <ac:chgData name="Clayton French" userId="6b41373f-a774-4730-9a3d-0f081f6b4aed" providerId="ADAL" clId="{539C5CD4-4D93-446C-9525-97C0BC67F265}" dt="2020-03-22T17:24:37.209" v="2529" actId="403"/>
          <ac:spMkLst>
            <pc:docMk/>
            <pc:sldMk cId="948739976" sldId="266"/>
            <ac:spMk id="7" creationId="{244678C3-4A37-400B-A11A-8DA0EF652AAC}"/>
          </ac:spMkLst>
        </pc:spChg>
        <pc:picChg chg="add mod">
          <ac:chgData name="Clayton French" userId="6b41373f-a774-4730-9a3d-0f081f6b4aed" providerId="ADAL" clId="{539C5CD4-4D93-446C-9525-97C0BC67F265}" dt="2020-03-22T17:08:23.930" v="589" actId="1076"/>
          <ac:picMkLst>
            <pc:docMk/>
            <pc:sldMk cId="948739976" sldId="266"/>
            <ac:picMk id="3" creationId="{EB93C0C1-E6F7-46BA-8A75-E621FAF06C9C}"/>
          </ac:picMkLst>
        </pc:picChg>
      </pc:sldChg>
      <pc:sldChg chg="addSp delSp modSp add del mod">
        <pc:chgData name="Clayton French" userId="6b41373f-a774-4730-9a3d-0f081f6b4aed" providerId="ADAL" clId="{539C5CD4-4D93-446C-9525-97C0BC67F265}" dt="2020-03-22T17:27:24.588" v="2535" actId="1076"/>
        <pc:sldMkLst>
          <pc:docMk/>
          <pc:sldMk cId="2479823060" sldId="267"/>
        </pc:sldMkLst>
        <pc:spChg chg="mod">
          <ac:chgData name="Clayton French" userId="6b41373f-a774-4730-9a3d-0f081f6b4aed" providerId="ADAL" clId="{539C5CD4-4D93-446C-9525-97C0BC67F265}" dt="2020-03-22T17:10:21.948" v="686" actId="14100"/>
          <ac:spMkLst>
            <pc:docMk/>
            <pc:sldMk cId="2479823060" sldId="267"/>
            <ac:spMk id="6" creationId="{E8064F06-1380-461E-BCA2-0E25A7CD7DC8}"/>
          </ac:spMkLst>
        </pc:spChg>
        <pc:spChg chg="mod">
          <ac:chgData name="Clayton French" userId="6b41373f-a774-4730-9a3d-0f081f6b4aed" providerId="ADAL" clId="{539C5CD4-4D93-446C-9525-97C0BC67F265}" dt="2020-03-22T17:12:14.003" v="933" actId="14100"/>
          <ac:spMkLst>
            <pc:docMk/>
            <pc:sldMk cId="2479823060" sldId="267"/>
            <ac:spMk id="7" creationId="{244678C3-4A37-400B-A11A-8DA0EF652AAC}"/>
          </ac:spMkLst>
        </pc:spChg>
        <pc:picChg chg="del">
          <ac:chgData name="Clayton French" userId="6b41373f-a774-4730-9a3d-0f081f6b4aed" providerId="ADAL" clId="{539C5CD4-4D93-446C-9525-97C0BC67F265}" dt="2020-03-22T17:27:08.684" v="2532" actId="478"/>
          <ac:picMkLst>
            <pc:docMk/>
            <pc:sldMk cId="2479823060" sldId="267"/>
            <ac:picMk id="3" creationId="{EB93C0C1-E6F7-46BA-8A75-E621FAF06C9C}"/>
          </ac:picMkLst>
        </pc:picChg>
        <pc:picChg chg="add mod">
          <ac:chgData name="Clayton French" userId="6b41373f-a774-4730-9a3d-0f081f6b4aed" providerId="ADAL" clId="{539C5CD4-4D93-446C-9525-97C0BC67F265}" dt="2020-03-22T17:27:24.588" v="2535" actId="1076"/>
          <ac:picMkLst>
            <pc:docMk/>
            <pc:sldMk cId="2479823060" sldId="267"/>
            <ac:picMk id="4" creationId="{B7CF22ED-C6C3-4170-B29B-08D7F954A3E0}"/>
          </ac:picMkLst>
        </pc:picChg>
      </pc:sldChg>
      <pc:sldChg chg="addSp delSp modSp add mod">
        <pc:chgData name="Clayton French" userId="6b41373f-a774-4730-9a3d-0f081f6b4aed" providerId="ADAL" clId="{539C5CD4-4D93-446C-9525-97C0BC67F265}" dt="2020-03-22T17:32:17.900" v="2551" actId="1076"/>
        <pc:sldMkLst>
          <pc:docMk/>
          <pc:sldMk cId="2508849040" sldId="268"/>
        </pc:sldMkLst>
        <pc:spChg chg="add mod">
          <ac:chgData name="Clayton French" userId="6b41373f-a774-4730-9a3d-0f081f6b4aed" providerId="ADAL" clId="{539C5CD4-4D93-446C-9525-97C0BC67F265}" dt="2020-03-22T17:16:29.589" v="1421" actId="2711"/>
          <ac:spMkLst>
            <pc:docMk/>
            <pc:sldMk cId="2508849040" sldId="268"/>
            <ac:spMk id="2" creationId="{74D8EE0D-5A23-471D-BDB1-BA191094DD76}"/>
          </ac:spMkLst>
        </pc:spChg>
        <pc:spChg chg="mod">
          <ac:chgData name="Clayton French" userId="6b41373f-a774-4730-9a3d-0f081f6b4aed" providerId="ADAL" clId="{539C5CD4-4D93-446C-9525-97C0BC67F265}" dt="2020-03-22T17:12:44.892" v="958" actId="20577"/>
          <ac:spMkLst>
            <pc:docMk/>
            <pc:sldMk cId="2508849040" sldId="268"/>
            <ac:spMk id="6" creationId="{E8064F06-1380-461E-BCA2-0E25A7CD7DC8}"/>
          </ac:spMkLst>
        </pc:spChg>
        <pc:spChg chg="mod">
          <ac:chgData name="Clayton French" userId="6b41373f-a774-4730-9a3d-0f081f6b4aed" providerId="ADAL" clId="{539C5CD4-4D93-446C-9525-97C0BC67F265}" dt="2020-03-22T17:15:15.544" v="1386" actId="14100"/>
          <ac:spMkLst>
            <pc:docMk/>
            <pc:sldMk cId="2508849040" sldId="268"/>
            <ac:spMk id="7" creationId="{244678C3-4A37-400B-A11A-8DA0EF652AAC}"/>
          </ac:spMkLst>
        </pc:spChg>
        <pc:picChg chg="del mod">
          <ac:chgData name="Clayton French" userId="6b41373f-a774-4730-9a3d-0f081f6b4aed" providerId="ADAL" clId="{539C5CD4-4D93-446C-9525-97C0BC67F265}" dt="2020-03-22T17:29:04.760" v="2536" actId="478"/>
          <ac:picMkLst>
            <pc:docMk/>
            <pc:sldMk cId="2508849040" sldId="268"/>
            <ac:picMk id="3" creationId="{EB93C0C1-E6F7-46BA-8A75-E621FAF06C9C}"/>
          </ac:picMkLst>
        </pc:picChg>
        <pc:picChg chg="add del mod">
          <ac:chgData name="Clayton French" userId="6b41373f-a774-4730-9a3d-0f081f6b4aed" providerId="ADAL" clId="{539C5CD4-4D93-446C-9525-97C0BC67F265}" dt="2020-03-22T17:30:19.910" v="2539" actId="478"/>
          <ac:picMkLst>
            <pc:docMk/>
            <pc:sldMk cId="2508849040" sldId="268"/>
            <ac:picMk id="8" creationId="{484BC2D1-D644-4931-9185-0EF82FFBC7C0}"/>
          </ac:picMkLst>
        </pc:picChg>
        <pc:picChg chg="add del mod">
          <ac:chgData name="Clayton French" userId="6b41373f-a774-4730-9a3d-0f081f6b4aed" providerId="ADAL" clId="{539C5CD4-4D93-446C-9525-97C0BC67F265}" dt="2020-03-22T17:31:15.420" v="2541" actId="478"/>
          <ac:picMkLst>
            <pc:docMk/>
            <pc:sldMk cId="2508849040" sldId="268"/>
            <ac:picMk id="10" creationId="{99EF38B5-15BA-4271-B8C6-197E585B83ED}"/>
          </ac:picMkLst>
        </pc:picChg>
        <pc:picChg chg="add del mod">
          <ac:chgData name="Clayton French" userId="6b41373f-a774-4730-9a3d-0f081f6b4aed" providerId="ADAL" clId="{539C5CD4-4D93-446C-9525-97C0BC67F265}" dt="2020-03-22T17:31:39.233" v="2543" actId="478"/>
          <ac:picMkLst>
            <pc:docMk/>
            <pc:sldMk cId="2508849040" sldId="268"/>
            <ac:picMk id="12" creationId="{0A51C35E-5E1E-46E6-8BBB-9E353A2AC411}"/>
          </ac:picMkLst>
        </pc:picChg>
        <pc:picChg chg="add mod modCrop">
          <ac:chgData name="Clayton French" userId="6b41373f-a774-4730-9a3d-0f081f6b4aed" providerId="ADAL" clId="{539C5CD4-4D93-446C-9525-97C0BC67F265}" dt="2020-03-22T17:32:17.900" v="2551" actId="1076"/>
          <ac:picMkLst>
            <pc:docMk/>
            <pc:sldMk cId="2508849040" sldId="268"/>
            <ac:picMk id="14" creationId="{2C44F223-F0CC-4767-BF5F-E01EB6BD918E}"/>
          </ac:picMkLst>
        </pc:picChg>
      </pc:sldChg>
      <pc:sldChg chg="addSp delSp modSp add mod">
        <pc:chgData name="Clayton French" userId="6b41373f-a774-4730-9a3d-0f081f6b4aed" providerId="ADAL" clId="{539C5CD4-4D93-446C-9525-97C0BC67F265}" dt="2020-03-22T17:53:24.429" v="2581" actId="14100"/>
        <pc:sldMkLst>
          <pc:docMk/>
          <pc:sldMk cId="2950006455" sldId="269"/>
        </pc:sldMkLst>
        <pc:spChg chg="mod">
          <ac:chgData name="Clayton French" userId="6b41373f-a774-4730-9a3d-0f081f6b4aed" providerId="ADAL" clId="{539C5CD4-4D93-446C-9525-97C0BC67F265}" dt="2020-03-22T17:17:37.949" v="1534" actId="6549"/>
          <ac:spMkLst>
            <pc:docMk/>
            <pc:sldMk cId="2950006455" sldId="269"/>
            <ac:spMk id="7" creationId="{244678C3-4A37-400B-A11A-8DA0EF652AAC}"/>
          </ac:spMkLst>
        </pc:spChg>
        <pc:picChg chg="add del mod">
          <ac:chgData name="Clayton French" userId="6b41373f-a774-4730-9a3d-0f081f6b4aed" providerId="ADAL" clId="{539C5CD4-4D93-446C-9525-97C0BC67F265}" dt="2020-03-22T17:52:18.252" v="2578" actId="478"/>
          <ac:picMkLst>
            <pc:docMk/>
            <pc:sldMk cId="2950006455" sldId="269"/>
            <ac:picMk id="2" creationId="{1AF40659-CA82-4A96-A60E-C489054A7F55}"/>
          </ac:picMkLst>
        </pc:picChg>
        <pc:picChg chg="del">
          <ac:chgData name="Clayton French" userId="6b41373f-a774-4730-9a3d-0f081f6b4aed" providerId="ADAL" clId="{539C5CD4-4D93-446C-9525-97C0BC67F265}" dt="2020-03-22T17:32:24.748" v="2552" actId="478"/>
          <ac:picMkLst>
            <pc:docMk/>
            <pc:sldMk cId="2950006455" sldId="269"/>
            <ac:picMk id="3" creationId="{EB93C0C1-E6F7-46BA-8A75-E621FAF06C9C}"/>
          </ac:picMkLst>
        </pc:picChg>
        <pc:picChg chg="add mod">
          <ac:chgData name="Clayton French" userId="6b41373f-a774-4730-9a3d-0f081f6b4aed" providerId="ADAL" clId="{539C5CD4-4D93-446C-9525-97C0BC67F265}" dt="2020-03-22T17:53:24.429" v="2581" actId="14100"/>
          <ac:picMkLst>
            <pc:docMk/>
            <pc:sldMk cId="2950006455" sldId="269"/>
            <ac:picMk id="8" creationId="{7618DF96-4A39-436D-96FE-CE3D7A6B7784}"/>
          </ac:picMkLst>
        </pc:picChg>
      </pc:sldChg>
      <pc:sldChg chg="addSp delSp modSp add mod">
        <pc:chgData name="Clayton French" userId="6b41373f-a774-4730-9a3d-0f081f6b4aed" providerId="ADAL" clId="{539C5CD4-4D93-446C-9525-97C0BC67F265}" dt="2020-03-22T17:34:55.983" v="2561" actId="14100"/>
        <pc:sldMkLst>
          <pc:docMk/>
          <pc:sldMk cId="3636098762" sldId="270"/>
        </pc:sldMkLst>
        <pc:spChg chg="mod">
          <ac:chgData name="Clayton French" userId="6b41373f-a774-4730-9a3d-0f081f6b4aed" providerId="ADAL" clId="{539C5CD4-4D93-446C-9525-97C0BC67F265}" dt="2020-03-22T17:17:57.459" v="1555" actId="20577"/>
          <ac:spMkLst>
            <pc:docMk/>
            <pc:sldMk cId="3636098762" sldId="270"/>
            <ac:spMk id="6" creationId="{E8064F06-1380-461E-BCA2-0E25A7CD7DC8}"/>
          </ac:spMkLst>
        </pc:spChg>
        <pc:spChg chg="mod">
          <ac:chgData name="Clayton French" userId="6b41373f-a774-4730-9a3d-0f081f6b4aed" providerId="ADAL" clId="{539C5CD4-4D93-446C-9525-97C0BC67F265}" dt="2020-03-22T17:34:55.983" v="2561" actId="14100"/>
          <ac:spMkLst>
            <pc:docMk/>
            <pc:sldMk cId="3636098762" sldId="270"/>
            <ac:spMk id="7" creationId="{244678C3-4A37-400B-A11A-8DA0EF652AAC}"/>
          </ac:spMkLst>
        </pc:spChg>
        <pc:picChg chg="del">
          <ac:chgData name="Clayton French" userId="6b41373f-a774-4730-9a3d-0f081f6b4aed" providerId="ADAL" clId="{539C5CD4-4D93-446C-9525-97C0BC67F265}" dt="2020-03-22T17:33:56.804" v="2555" actId="478"/>
          <ac:picMkLst>
            <pc:docMk/>
            <pc:sldMk cId="3636098762" sldId="270"/>
            <ac:picMk id="3" creationId="{EB93C0C1-E6F7-46BA-8A75-E621FAF06C9C}"/>
          </ac:picMkLst>
        </pc:picChg>
        <pc:picChg chg="add mod modCrop">
          <ac:chgData name="Clayton French" userId="6b41373f-a774-4730-9a3d-0f081f6b4aed" providerId="ADAL" clId="{539C5CD4-4D93-446C-9525-97C0BC67F265}" dt="2020-03-22T17:34:52.157" v="2560" actId="1076"/>
          <ac:picMkLst>
            <pc:docMk/>
            <pc:sldMk cId="3636098762" sldId="270"/>
            <ac:picMk id="4" creationId="{826AFC51-5B01-4C22-98C0-3B81734D71F6}"/>
          </ac:picMkLst>
        </pc:picChg>
      </pc:sldChg>
      <pc:sldChg chg="addSp delSp modSp add mod">
        <pc:chgData name="Clayton French" userId="6b41373f-a774-4730-9a3d-0f081f6b4aed" providerId="ADAL" clId="{539C5CD4-4D93-446C-9525-97C0BC67F265}" dt="2020-03-22T17:39:29.923" v="2572" actId="14100"/>
        <pc:sldMkLst>
          <pc:docMk/>
          <pc:sldMk cId="3670471310" sldId="271"/>
        </pc:sldMkLst>
        <pc:spChg chg="mod">
          <ac:chgData name="Clayton French" userId="6b41373f-a774-4730-9a3d-0f081f6b4aed" providerId="ADAL" clId="{539C5CD4-4D93-446C-9525-97C0BC67F265}" dt="2020-03-22T17:20:41.021" v="1994" actId="20577"/>
          <ac:spMkLst>
            <pc:docMk/>
            <pc:sldMk cId="3670471310" sldId="271"/>
            <ac:spMk id="6" creationId="{E8064F06-1380-461E-BCA2-0E25A7CD7DC8}"/>
          </ac:spMkLst>
        </pc:spChg>
        <pc:spChg chg="mod">
          <ac:chgData name="Clayton French" userId="6b41373f-a774-4730-9a3d-0f081f6b4aed" providerId="ADAL" clId="{539C5CD4-4D93-446C-9525-97C0BC67F265}" dt="2020-03-22T17:39:29.923" v="2572" actId="14100"/>
          <ac:spMkLst>
            <pc:docMk/>
            <pc:sldMk cId="3670471310" sldId="271"/>
            <ac:spMk id="7" creationId="{244678C3-4A37-400B-A11A-8DA0EF652AAC}"/>
          </ac:spMkLst>
        </pc:spChg>
        <pc:picChg chg="del">
          <ac:chgData name="Clayton French" userId="6b41373f-a774-4730-9a3d-0f081f6b4aed" providerId="ADAL" clId="{539C5CD4-4D93-446C-9525-97C0BC67F265}" dt="2020-03-22T17:37:10.244" v="2562" actId="478"/>
          <ac:picMkLst>
            <pc:docMk/>
            <pc:sldMk cId="3670471310" sldId="271"/>
            <ac:picMk id="3" creationId="{EB93C0C1-E6F7-46BA-8A75-E621FAF06C9C}"/>
          </ac:picMkLst>
        </pc:picChg>
        <pc:picChg chg="add del mod modCrop">
          <ac:chgData name="Clayton French" userId="6b41373f-a774-4730-9a3d-0f081f6b4aed" providerId="ADAL" clId="{539C5CD4-4D93-446C-9525-97C0BC67F265}" dt="2020-03-22T17:38:56.805" v="2568" actId="478"/>
          <ac:picMkLst>
            <pc:docMk/>
            <pc:sldMk cId="3670471310" sldId="271"/>
            <ac:picMk id="4" creationId="{A7CD60A8-AED0-40B8-927F-21E4B9FC1B2D}"/>
          </ac:picMkLst>
        </pc:picChg>
        <pc:picChg chg="add mod">
          <ac:chgData name="Clayton French" userId="6b41373f-a774-4730-9a3d-0f081f6b4aed" providerId="ADAL" clId="{539C5CD4-4D93-446C-9525-97C0BC67F265}" dt="2020-03-22T17:39:26.699" v="2571" actId="1076"/>
          <ac:picMkLst>
            <pc:docMk/>
            <pc:sldMk cId="3670471310" sldId="271"/>
            <ac:picMk id="9" creationId="{F4821B3B-E7F6-4984-9007-6283F6124002}"/>
          </ac:picMkLst>
        </pc:picChg>
      </pc:sldChg>
      <pc:sldChg chg="addSp delSp modSp add mod">
        <pc:chgData name="Clayton French" userId="6b41373f-a774-4730-9a3d-0f081f6b4aed" providerId="ADAL" clId="{539C5CD4-4D93-446C-9525-97C0BC67F265}" dt="2020-03-22T17:42:11.632" v="2577" actId="14100"/>
        <pc:sldMkLst>
          <pc:docMk/>
          <pc:sldMk cId="3309349321" sldId="272"/>
        </pc:sldMkLst>
        <pc:spChg chg="mod">
          <ac:chgData name="Clayton French" userId="6b41373f-a774-4730-9a3d-0f081f6b4aed" providerId="ADAL" clId="{539C5CD4-4D93-446C-9525-97C0BC67F265}" dt="2020-03-22T17:42:11.632" v="2577" actId="14100"/>
          <ac:spMkLst>
            <pc:docMk/>
            <pc:sldMk cId="3309349321" sldId="272"/>
            <ac:spMk id="7" creationId="{244678C3-4A37-400B-A11A-8DA0EF652AAC}"/>
          </ac:spMkLst>
        </pc:spChg>
        <pc:picChg chg="del">
          <ac:chgData name="Clayton French" userId="6b41373f-a774-4730-9a3d-0f081f6b4aed" providerId="ADAL" clId="{539C5CD4-4D93-446C-9525-97C0BC67F265}" dt="2020-03-22T17:41:34.476" v="2573" actId="478"/>
          <ac:picMkLst>
            <pc:docMk/>
            <pc:sldMk cId="3309349321" sldId="272"/>
            <ac:picMk id="3" creationId="{EB93C0C1-E6F7-46BA-8A75-E621FAF06C9C}"/>
          </ac:picMkLst>
        </pc:picChg>
        <pc:picChg chg="add mod">
          <ac:chgData name="Clayton French" userId="6b41373f-a774-4730-9a3d-0f081f6b4aed" providerId="ADAL" clId="{539C5CD4-4D93-446C-9525-97C0BC67F265}" dt="2020-03-22T17:42:08.413" v="2576" actId="1076"/>
          <ac:picMkLst>
            <pc:docMk/>
            <pc:sldMk cId="3309349321" sldId="272"/>
            <ac:picMk id="4" creationId="{375BCD47-FB41-42EA-828C-F6ED9C43E4D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F29D-F2E7-472B-AE7C-EB21A4C6EC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0B5A3D-3FCF-47D3-98CB-01722A7BA2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34A8CB-193D-490C-AEBD-0F7BD517AB4A}"/>
              </a:ext>
            </a:extLst>
          </p:cNvPr>
          <p:cNvSpPr>
            <a:spLocks noGrp="1"/>
          </p:cNvSpPr>
          <p:nvPr>
            <p:ph type="dt" sz="half" idx="10"/>
          </p:nvPr>
        </p:nvSpPr>
        <p:spPr/>
        <p:txBody>
          <a:bodyPr/>
          <a:lstStyle/>
          <a:p>
            <a:fld id="{CC3A7BD7-B376-43AA-9987-6CE0B864C8DB}" type="datetimeFigureOut">
              <a:rPr lang="en-US" smtClean="0"/>
              <a:t>4/5/2020</a:t>
            </a:fld>
            <a:endParaRPr lang="en-US"/>
          </a:p>
        </p:txBody>
      </p:sp>
      <p:sp>
        <p:nvSpPr>
          <p:cNvPr id="5" name="Footer Placeholder 4">
            <a:extLst>
              <a:ext uri="{FF2B5EF4-FFF2-40B4-BE49-F238E27FC236}">
                <a16:creationId xmlns:a16="http://schemas.microsoft.com/office/drawing/2014/main" id="{19A78332-C609-4882-AC36-9B680B709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2ED1E-DA6C-43CE-B32E-138B3221E32C}"/>
              </a:ext>
            </a:extLst>
          </p:cNvPr>
          <p:cNvSpPr>
            <a:spLocks noGrp="1"/>
          </p:cNvSpPr>
          <p:nvPr>
            <p:ph type="sldNum" sz="quarter" idx="12"/>
          </p:nvPr>
        </p:nvSpPr>
        <p:spPr/>
        <p:txBody>
          <a:bodyPr/>
          <a:lstStyle/>
          <a:p>
            <a:fld id="{E34753B2-F117-4DB3-AA5E-1D6BC08691FF}" type="slidenum">
              <a:rPr lang="en-US" smtClean="0"/>
              <a:t>‹#›</a:t>
            </a:fld>
            <a:endParaRPr lang="en-US"/>
          </a:p>
        </p:txBody>
      </p:sp>
    </p:spTree>
    <p:extLst>
      <p:ext uri="{BB962C8B-B14F-4D97-AF65-F5344CB8AC3E}">
        <p14:creationId xmlns:p14="http://schemas.microsoft.com/office/powerpoint/2010/main" val="397305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D4DD-03F9-4C09-9677-32FACF968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FE4085-AAF8-4180-B2FD-6A6228B13A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45897-B4E6-4DE8-8E9E-6A60B46DAE58}"/>
              </a:ext>
            </a:extLst>
          </p:cNvPr>
          <p:cNvSpPr>
            <a:spLocks noGrp="1"/>
          </p:cNvSpPr>
          <p:nvPr>
            <p:ph type="dt" sz="half" idx="10"/>
          </p:nvPr>
        </p:nvSpPr>
        <p:spPr/>
        <p:txBody>
          <a:bodyPr/>
          <a:lstStyle/>
          <a:p>
            <a:fld id="{CC3A7BD7-B376-43AA-9987-6CE0B864C8DB}" type="datetimeFigureOut">
              <a:rPr lang="en-US" smtClean="0"/>
              <a:t>4/5/2020</a:t>
            </a:fld>
            <a:endParaRPr lang="en-US"/>
          </a:p>
        </p:txBody>
      </p:sp>
      <p:sp>
        <p:nvSpPr>
          <p:cNvPr id="5" name="Footer Placeholder 4">
            <a:extLst>
              <a:ext uri="{FF2B5EF4-FFF2-40B4-BE49-F238E27FC236}">
                <a16:creationId xmlns:a16="http://schemas.microsoft.com/office/drawing/2014/main" id="{8EE7435C-6825-4DC6-BCAD-7DF2037EE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B10D4-1752-4D83-BE5B-ADDC7B42D75B}"/>
              </a:ext>
            </a:extLst>
          </p:cNvPr>
          <p:cNvSpPr>
            <a:spLocks noGrp="1"/>
          </p:cNvSpPr>
          <p:nvPr>
            <p:ph type="sldNum" sz="quarter" idx="12"/>
          </p:nvPr>
        </p:nvSpPr>
        <p:spPr/>
        <p:txBody>
          <a:bodyPr/>
          <a:lstStyle/>
          <a:p>
            <a:fld id="{E34753B2-F117-4DB3-AA5E-1D6BC08691FF}" type="slidenum">
              <a:rPr lang="en-US" smtClean="0"/>
              <a:t>‹#›</a:t>
            </a:fld>
            <a:endParaRPr lang="en-US"/>
          </a:p>
        </p:txBody>
      </p:sp>
    </p:spTree>
    <p:extLst>
      <p:ext uri="{BB962C8B-B14F-4D97-AF65-F5344CB8AC3E}">
        <p14:creationId xmlns:p14="http://schemas.microsoft.com/office/powerpoint/2010/main" val="128585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BF6C52-12CB-4F31-9C31-7218033081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25E604-526D-402B-B86B-5C90FE8E66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EDA22-4E54-48DC-A092-711C86CCD998}"/>
              </a:ext>
            </a:extLst>
          </p:cNvPr>
          <p:cNvSpPr>
            <a:spLocks noGrp="1"/>
          </p:cNvSpPr>
          <p:nvPr>
            <p:ph type="dt" sz="half" idx="10"/>
          </p:nvPr>
        </p:nvSpPr>
        <p:spPr/>
        <p:txBody>
          <a:bodyPr/>
          <a:lstStyle/>
          <a:p>
            <a:fld id="{CC3A7BD7-B376-43AA-9987-6CE0B864C8DB}" type="datetimeFigureOut">
              <a:rPr lang="en-US" smtClean="0"/>
              <a:t>4/5/2020</a:t>
            </a:fld>
            <a:endParaRPr lang="en-US"/>
          </a:p>
        </p:txBody>
      </p:sp>
      <p:sp>
        <p:nvSpPr>
          <p:cNvPr id="5" name="Footer Placeholder 4">
            <a:extLst>
              <a:ext uri="{FF2B5EF4-FFF2-40B4-BE49-F238E27FC236}">
                <a16:creationId xmlns:a16="http://schemas.microsoft.com/office/drawing/2014/main" id="{1D134EFB-6990-4F17-BECA-0B48A7201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4BB3A-A916-4597-9941-900D0D744A76}"/>
              </a:ext>
            </a:extLst>
          </p:cNvPr>
          <p:cNvSpPr>
            <a:spLocks noGrp="1"/>
          </p:cNvSpPr>
          <p:nvPr>
            <p:ph type="sldNum" sz="quarter" idx="12"/>
          </p:nvPr>
        </p:nvSpPr>
        <p:spPr/>
        <p:txBody>
          <a:bodyPr/>
          <a:lstStyle/>
          <a:p>
            <a:fld id="{E34753B2-F117-4DB3-AA5E-1D6BC08691FF}" type="slidenum">
              <a:rPr lang="en-US" smtClean="0"/>
              <a:t>‹#›</a:t>
            </a:fld>
            <a:endParaRPr lang="en-US"/>
          </a:p>
        </p:txBody>
      </p:sp>
    </p:spTree>
    <p:extLst>
      <p:ext uri="{BB962C8B-B14F-4D97-AF65-F5344CB8AC3E}">
        <p14:creationId xmlns:p14="http://schemas.microsoft.com/office/powerpoint/2010/main" val="30552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B325-121F-4995-9AE4-E3B9D20988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A8AD4-055A-4DB4-B4DD-D9FE5CD2AB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8EA10-75EF-4E9F-A006-589A7FB2FAAF}"/>
              </a:ext>
            </a:extLst>
          </p:cNvPr>
          <p:cNvSpPr>
            <a:spLocks noGrp="1"/>
          </p:cNvSpPr>
          <p:nvPr>
            <p:ph type="dt" sz="half" idx="10"/>
          </p:nvPr>
        </p:nvSpPr>
        <p:spPr/>
        <p:txBody>
          <a:bodyPr/>
          <a:lstStyle/>
          <a:p>
            <a:fld id="{CC3A7BD7-B376-43AA-9987-6CE0B864C8DB}" type="datetimeFigureOut">
              <a:rPr lang="en-US" smtClean="0"/>
              <a:t>4/5/2020</a:t>
            </a:fld>
            <a:endParaRPr lang="en-US"/>
          </a:p>
        </p:txBody>
      </p:sp>
      <p:sp>
        <p:nvSpPr>
          <p:cNvPr id="5" name="Footer Placeholder 4">
            <a:extLst>
              <a:ext uri="{FF2B5EF4-FFF2-40B4-BE49-F238E27FC236}">
                <a16:creationId xmlns:a16="http://schemas.microsoft.com/office/drawing/2014/main" id="{95F7276C-1509-4817-860F-D8B9FDE1D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42081-B3C7-4FEE-9F4C-FC2320CF2F36}"/>
              </a:ext>
            </a:extLst>
          </p:cNvPr>
          <p:cNvSpPr>
            <a:spLocks noGrp="1"/>
          </p:cNvSpPr>
          <p:nvPr>
            <p:ph type="sldNum" sz="quarter" idx="12"/>
          </p:nvPr>
        </p:nvSpPr>
        <p:spPr/>
        <p:txBody>
          <a:bodyPr/>
          <a:lstStyle/>
          <a:p>
            <a:fld id="{E34753B2-F117-4DB3-AA5E-1D6BC08691FF}" type="slidenum">
              <a:rPr lang="en-US" smtClean="0"/>
              <a:t>‹#›</a:t>
            </a:fld>
            <a:endParaRPr lang="en-US"/>
          </a:p>
        </p:txBody>
      </p:sp>
    </p:spTree>
    <p:extLst>
      <p:ext uri="{BB962C8B-B14F-4D97-AF65-F5344CB8AC3E}">
        <p14:creationId xmlns:p14="http://schemas.microsoft.com/office/powerpoint/2010/main" val="217890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EF0A-4796-40F9-8F26-9EF080783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13A7F4-119A-4726-A0FB-7A1DEF52FF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E8912C-4492-4B61-B9E3-0CE71D2C391C}"/>
              </a:ext>
            </a:extLst>
          </p:cNvPr>
          <p:cNvSpPr>
            <a:spLocks noGrp="1"/>
          </p:cNvSpPr>
          <p:nvPr>
            <p:ph type="dt" sz="half" idx="10"/>
          </p:nvPr>
        </p:nvSpPr>
        <p:spPr/>
        <p:txBody>
          <a:bodyPr/>
          <a:lstStyle/>
          <a:p>
            <a:fld id="{CC3A7BD7-B376-43AA-9987-6CE0B864C8DB}" type="datetimeFigureOut">
              <a:rPr lang="en-US" smtClean="0"/>
              <a:t>4/5/2020</a:t>
            </a:fld>
            <a:endParaRPr lang="en-US"/>
          </a:p>
        </p:txBody>
      </p:sp>
      <p:sp>
        <p:nvSpPr>
          <p:cNvPr id="5" name="Footer Placeholder 4">
            <a:extLst>
              <a:ext uri="{FF2B5EF4-FFF2-40B4-BE49-F238E27FC236}">
                <a16:creationId xmlns:a16="http://schemas.microsoft.com/office/drawing/2014/main" id="{2DED97D8-F32A-4C67-A8BB-39DF25A84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1FBE7-15CC-429A-846A-A5E91ED34F3C}"/>
              </a:ext>
            </a:extLst>
          </p:cNvPr>
          <p:cNvSpPr>
            <a:spLocks noGrp="1"/>
          </p:cNvSpPr>
          <p:nvPr>
            <p:ph type="sldNum" sz="quarter" idx="12"/>
          </p:nvPr>
        </p:nvSpPr>
        <p:spPr/>
        <p:txBody>
          <a:bodyPr/>
          <a:lstStyle/>
          <a:p>
            <a:fld id="{E34753B2-F117-4DB3-AA5E-1D6BC08691FF}" type="slidenum">
              <a:rPr lang="en-US" smtClean="0"/>
              <a:t>‹#›</a:t>
            </a:fld>
            <a:endParaRPr lang="en-US"/>
          </a:p>
        </p:txBody>
      </p:sp>
    </p:spTree>
    <p:extLst>
      <p:ext uri="{BB962C8B-B14F-4D97-AF65-F5344CB8AC3E}">
        <p14:creationId xmlns:p14="http://schemas.microsoft.com/office/powerpoint/2010/main" val="177975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51FB4-3985-44F6-BE0C-AEE4B38ECF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7F871F-A72E-4769-95C9-FE21E9E7BE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BBD370-DDEF-41F2-8AB7-491E72C9CE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62FCC6-AB91-4A2E-AE4D-942ABB86B31F}"/>
              </a:ext>
            </a:extLst>
          </p:cNvPr>
          <p:cNvSpPr>
            <a:spLocks noGrp="1"/>
          </p:cNvSpPr>
          <p:nvPr>
            <p:ph type="dt" sz="half" idx="10"/>
          </p:nvPr>
        </p:nvSpPr>
        <p:spPr/>
        <p:txBody>
          <a:bodyPr/>
          <a:lstStyle/>
          <a:p>
            <a:fld id="{CC3A7BD7-B376-43AA-9987-6CE0B864C8DB}" type="datetimeFigureOut">
              <a:rPr lang="en-US" smtClean="0"/>
              <a:t>4/5/2020</a:t>
            </a:fld>
            <a:endParaRPr lang="en-US"/>
          </a:p>
        </p:txBody>
      </p:sp>
      <p:sp>
        <p:nvSpPr>
          <p:cNvPr id="6" name="Footer Placeholder 5">
            <a:extLst>
              <a:ext uri="{FF2B5EF4-FFF2-40B4-BE49-F238E27FC236}">
                <a16:creationId xmlns:a16="http://schemas.microsoft.com/office/drawing/2014/main" id="{524732EC-1093-4C70-8BDF-9916116700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BAA442-17B6-4983-8C54-4ABDFFED7DA6}"/>
              </a:ext>
            </a:extLst>
          </p:cNvPr>
          <p:cNvSpPr>
            <a:spLocks noGrp="1"/>
          </p:cNvSpPr>
          <p:nvPr>
            <p:ph type="sldNum" sz="quarter" idx="12"/>
          </p:nvPr>
        </p:nvSpPr>
        <p:spPr/>
        <p:txBody>
          <a:bodyPr/>
          <a:lstStyle/>
          <a:p>
            <a:fld id="{E34753B2-F117-4DB3-AA5E-1D6BC08691FF}" type="slidenum">
              <a:rPr lang="en-US" smtClean="0"/>
              <a:t>‹#›</a:t>
            </a:fld>
            <a:endParaRPr lang="en-US"/>
          </a:p>
        </p:txBody>
      </p:sp>
    </p:spTree>
    <p:extLst>
      <p:ext uri="{BB962C8B-B14F-4D97-AF65-F5344CB8AC3E}">
        <p14:creationId xmlns:p14="http://schemas.microsoft.com/office/powerpoint/2010/main" val="175585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33583-4B58-47DC-B3CB-8B2503AC13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AC9DA8-8936-4178-9525-4EA3D34DEF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73C2C-7D82-4CEA-B3FB-19323C3760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72931-6EED-4B67-85FD-1F1BE68BEB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43236F-4250-481F-95F6-F5F6F7FADF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EAEF14-CBB9-4014-B865-4BCEB23F3A87}"/>
              </a:ext>
            </a:extLst>
          </p:cNvPr>
          <p:cNvSpPr>
            <a:spLocks noGrp="1"/>
          </p:cNvSpPr>
          <p:nvPr>
            <p:ph type="dt" sz="half" idx="10"/>
          </p:nvPr>
        </p:nvSpPr>
        <p:spPr/>
        <p:txBody>
          <a:bodyPr/>
          <a:lstStyle/>
          <a:p>
            <a:fld id="{CC3A7BD7-B376-43AA-9987-6CE0B864C8DB}" type="datetimeFigureOut">
              <a:rPr lang="en-US" smtClean="0"/>
              <a:t>4/5/2020</a:t>
            </a:fld>
            <a:endParaRPr lang="en-US"/>
          </a:p>
        </p:txBody>
      </p:sp>
      <p:sp>
        <p:nvSpPr>
          <p:cNvPr id="8" name="Footer Placeholder 7">
            <a:extLst>
              <a:ext uri="{FF2B5EF4-FFF2-40B4-BE49-F238E27FC236}">
                <a16:creationId xmlns:a16="http://schemas.microsoft.com/office/drawing/2014/main" id="{4BE3C61A-C3AD-40D0-BBE7-BB2B2BA9FD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92F95A-3598-417A-B7C6-91FEDD63BC1C}"/>
              </a:ext>
            </a:extLst>
          </p:cNvPr>
          <p:cNvSpPr>
            <a:spLocks noGrp="1"/>
          </p:cNvSpPr>
          <p:nvPr>
            <p:ph type="sldNum" sz="quarter" idx="12"/>
          </p:nvPr>
        </p:nvSpPr>
        <p:spPr/>
        <p:txBody>
          <a:bodyPr/>
          <a:lstStyle/>
          <a:p>
            <a:fld id="{E34753B2-F117-4DB3-AA5E-1D6BC08691FF}" type="slidenum">
              <a:rPr lang="en-US" smtClean="0"/>
              <a:t>‹#›</a:t>
            </a:fld>
            <a:endParaRPr lang="en-US"/>
          </a:p>
        </p:txBody>
      </p:sp>
    </p:spTree>
    <p:extLst>
      <p:ext uri="{BB962C8B-B14F-4D97-AF65-F5344CB8AC3E}">
        <p14:creationId xmlns:p14="http://schemas.microsoft.com/office/powerpoint/2010/main" val="229239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0B78-B5BA-4D99-977B-B3ED35E8EB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899CC7-9B65-498C-BEFE-25F9E3D6D9EE}"/>
              </a:ext>
            </a:extLst>
          </p:cNvPr>
          <p:cNvSpPr>
            <a:spLocks noGrp="1"/>
          </p:cNvSpPr>
          <p:nvPr>
            <p:ph type="dt" sz="half" idx="10"/>
          </p:nvPr>
        </p:nvSpPr>
        <p:spPr/>
        <p:txBody>
          <a:bodyPr/>
          <a:lstStyle/>
          <a:p>
            <a:fld id="{CC3A7BD7-B376-43AA-9987-6CE0B864C8DB}" type="datetimeFigureOut">
              <a:rPr lang="en-US" smtClean="0"/>
              <a:t>4/5/2020</a:t>
            </a:fld>
            <a:endParaRPr lang="en-US"/>
          </a:p>
        </p:txBody>
      </p:sp>
      <p:sp>
        <p:nvSpPr>
          <p:cNvPr id="4" name="Footer Placeholder 3">
            <a:extLst>
              <a:ext uri="{FF2B5EF4-FFF2-40B4-BE49-F238E27FC236}">
                <a16:creationId xmlns:a16="http://schemas.microsoft.com/office/drawing/2014/main" id="{2BB1BF47-D815-48A5-9A11-6F8A58AB1B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5C1928-2B35-4D9A-9A5E-206964BC50A9}"/>
              </a:ext>
            </a:extLst>
          </p:cNvPr>
          <p:cNvSpPr>
            <a:spLocks noGrp="1"/>
          </p:cNvSpPr>
          <p:nvPr>
            <p:ph type="sldNum" sz="quarter" idx="12"/>
          </p:nvPr>
        </p:nvSpPr>
        <p:spPr/>
        <p:txBody>
          <a:bodyPr/>
          <a:lstStyle/>
          <a:p>
            <a:fld id="{E34753B2-F117-4DB3-AA5E-1D6BC08691FF}" type="slidenum">
              <a:rPr lang="en-US" smtClean="0"/>
              <a:t>‹#›</a:t>
            </a:fld>
            <a:endParaRPr lang="en-US"/>
          </a:p>
        </p:txBody>
      </p:sp>
    </p:spTree>
    <p:extLst>
      <p:ext uri="{BB962C8B-B14F-4D97-AF65-F5344CB8AC3E}">
        <p14:creationId xmlns:p14="http://schemas.microsoft.com/office/powerpoint/2010/main" val="54223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1026C9-A1EE-44E4-8D54-3BFDB66BEFD8}"/>
              </a:ext>
            </a:extLst>
          </p:cNvPr>
          <p:cNvSpPr>
            <a:spLocks noGrp="1"/>
          </p:cNvSpPr>
          <p:nvPr>
            <p:ph type="dt" sz="half" idx="10"/>
          </p:nvPr>
        </p:nvSpPr>
        <p:spPr/>
        <p:txBody>
          <a:bodyPr/>
          <a:lstStyle/>
          <a:p>
            <a:fld id="{CC3A7BD7-B376-43AA-9987-6CE0B864C8DB}" type="datetimeFigureOut">
              <a:rPr lang="en-US" smtClean="0"/>
              <a:t>4/5/2020</a:t>
            </a:fld>
            <a:endParaRPr lang="en-US"/>
          </a:p>
        </p:txBody>
      </p:sp>
      <p:sp>
        <p:nvSpPr>
          <p:cNvPr id="3" name="Footer Placeholder 2">
            <a:extLst>
              <a:ext uri="{FF2B5EF4-FFF2-40B4-BE49-F238E27FC236}">
                <a16:creationId xmlns:a16="http://schemas.microsoft.com/office/drawing/2014/main" id="{0768DABC-A218-4362-BE1A-6B3DA2089D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34C7EB-E334-49F6-B59B-333E2FBA279B}"/>
              </a:ext>
            </a:extLst>
          </p:cNvPr>
          <p:cNvSpPr>
            <a:spLocks noGrp="1"/>
          </p:cNvSpPr>
          <p:nvPr>
            <p:ph type="sldNum" sz="quarter" idx="12"/>
          </p:nvPr>
        </p:nvSpPr>
        <p:spPr/>
        <p:txBody>
          <a:bodyPr/>
          <a:lstStyle/>
          <a:p>
            <a:fld id="{E34753B2-F117-4DB3-AA5E-1D6BC08691FF}" type="slidenum">
              <a:rPr lang="en-US" smtClean="0"/>
              <a:t>‹#›</a:t>
            </a:fld>
            <a:endParaRPr lang="en-US"/>
          </a:p>
        </p:txBody>
      </p:sp>
    </p:spTree>
    <p:extLst>
      <p:ext uri="{BB962C8B-B14F-4D97-AF65-F5344CB8AC3E}">
        <p14:creationId xmlns:p14="http://schemas.microsoft.com/office/powerpoint/2010/main" val="376597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334D-3A89-4758-B572-53ABF4FFB0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E99921-54E0-4BEB-A0C3-A525C524A7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6494DD-C628-41AC-B653-D836F42A3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69B07B-B7A4-4AA0-8AF8-E01951B83221}"/>
              </a:ext>
            </a:extLst>
          </p:cNvPr>
          <p:cNvSpPr>
            <a:spLocks noGrp="1"/>
          </p:cNvSpPr>
          <p:nvPr>
            <p:ph type="dt" sz="half" idx="10"/>
          </p:nvPr>
        </p:nvSpPr>
        <p:spPr/>
        <p:txBody>
          <a:bodyPr/>
          <a:lstStyle/>
          <a:p>
            <a:fld id="{CC3A7BD7-B376-43AA-9987-6CE0B864C8DB}" type="datetimeFigureOut">
              <a:rPr lang="en-US" smtClean="0"/>
              <a:t>4/5/2020</a:t>
            </a:fld>
            <a:endParaRPr lang="en-US"/>
          </a:p>
        </p:txBody>
      </p:sp>
      <p:sp>
        <p:nvSpPr>
          <p:cNvPr id="6" name="Footer Placeholder 5">
            <a:extLst>
              <a:ext uri="{FF2B5EF4-FFF2-40B4-BE49-F238E27FC236}">
                <a16:creationId xmlns:a16="http://schemas.microsoft.com/office/drawing/2014/main" id="{5A756B3A-9275-48F4-B3DC-295EEEE455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5D807-4218-48CA-8962-CF61E2904B0E}"/>
              </a:ext>
            </a:extLst>
          </p:cNvPr>
          <p:cNvSpPr>
            <a:spLocks noGrp="1"/>
          </p:cNvSpPr>
          <p:nvPr>
            <p:ph type="sldNum" sz="quarter" idx="12"/>
          </p:nvPr>
        </p:nvSpPr>
        <p:spPr/>
        <p:txBody>
          <a:bodyPr/>
          <a:lstStyle/>
          <a:p>
            <a:fld id="{E34753B2-F117-4DB3-AA5E-1D6BC08691FF}" type="slidenum">
              <a:rPr lang="en-US" smtClean="0"/>
              <a:t>‹#›</a:t>
            </a:fld>
            <a:endParaRPr lang="en-US"/>
          </a:p>
        </p:txBody>
      </p:sp>
    </p:spTree>
    <p:extLst>
      <p:ext uri="{BB962C8B-B14F-4D97-AF65-F5344CB8AC3E}">
        <p14:creationId xmlns:p14="http://schemas.microsoft.com/office/powerpoint/2010/main" val="50308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BFFF-26B2-4815-A7E7-EDBEBBBBE4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524F42-C94D-4702-A4D9-4AC2E32B2B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DA8F0B-F2C8-44B7-AC32-82BCBB514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AB636-6264-402A-B0DD-8711908003FA}"/>
              </a:ext>
            </a:extLst>
          </p:cNvPr>
          <p:cNvSpPr>
            <a:spLocks noGrp="1"/>
          </p:cNvSpPr>
          <p:nvPr>
            <p:ph type="dt" sz="half" idx="10"/>
          </p:nvPr>
        </p:nvSpPr>
        <p:spPr/>
        <p:txBody>
          <a:bodyPr/>
          <a:lstStyle/>
          <a:p>
            <a:fld id="{CC3A7BD7-B376-43AA-9987-6CE0B864C8DB}" type="datetimeFigureOut">
              <a:rPr lang="en-US" smtClean="0"/>
              <a:t>4/5/2020</a:t>
            </a:fld>
            <a:endParaRPr lang="en-US"/>
          </a:p>
        </p:txBody>
      </p:sp>
      <p:sp>
        <p:nvSpPr>
          <p:cNvPr id="6" name="Footer Placeholder 5">
            <a:extLst>
              <a:ext uri="{FF2B5EF4-FFF2-40B4-BE49-F238E27FC236}">
                <a16:creationId xmlns:a16="http://schemas.microsoft.com/office/drawing/2014/main" id="{F264355E-BB22-42FC-921D-23318AD01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FEEA92-EF29-4821-B75D-3CAC50FA520C}"/>
              </a:ext>
            </a:extLst>
          </p:cNvPr>
          <p:cNvSpPr>
            <a:spLocks noGrp="1"/>
          </p:cNvSpPr>
          <p:nvPr>
            <p:ph type="sldNum" sz="quarter" idx="12"/>
          </p:nvPr>
        </p:nvSpPr>
        <p:spPr/>
        <p:txBody>
          <a:bodyPr/>
          <a:lstStyle/>
          <a:p>
            <a:fld id="{E34753B2-F117-4DB3-AA5E-1D6BC08691FF}" type="slidenum">
              <a:rPr lang="en-US" smtClean="0"/>
              <a:t>‹#›</a:t>
            </a:fld>
            <a:endParaRPr lang="en-US"/>
          </a:p>
        </p:txBody>
      </p:sp>
    </p:spTree>
    <p:extLst>
      <p:ext uri="{BB962C8B-B14F-4D97-AF65-F5344CB8AC3E}">
        <p14:creationId xmlns:p14="http://schemas.microsoft.com/office/powerpoint/2010/main" val="3530108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EEB002-9010-45B7-90A8-751C1A0930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960F19-3BEB-4D53-A267-CF27FAD17E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BA3C8-077D-4AD3-BB9F-CE5539B6B4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A7BD7-B376-43AA-9987-6CE0B864C8DB}" type="datetimeFigureOut">
              <a:rPr lang="en-US" smtClean="0"/>
              <a:t>4/5/2020</a:t>
            </a:fld>
            <a:endParaRPr lang="en-US"/>
          </a:p>
        </p:txBody>
      </p:sp>
      <p:sp>
        <p:nvSpPr>
          <p:cNvPr id="5" name="Footer Placeholder 4">
            <a:extLst>
              <a:ext uri="{FF2B5EF4-FFF2-40B4-BE49-F238E27FC236}">
                <a16:creationId xmlns:a16="http://schemas.microsoft.com/office/drawing/2014/main" id="{7C23FBAE-5B03-48A1-A89B-4DE570021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251038-8FB6-4EF4-B834-E0C297532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753B2-F117-4DB3-AA5E-1D6BC08691FF}" type="slidenum">
              <a:rPr lang="en-US" smtClean="0"/>
              <a:t>‹#›</a:t>
            </a:fld>
            <a:endParaRPr lang="en-US"/>
          </a:p>
        </p:txBody>
      </p:sp>
    </p:spTree>
    <p:extLst>
      <p:ext uri="{BB962C8B-B14F-4D97-AF65-F5344CB8AC3E}">
        <p14:creationId xmlns:p14="http://schemas.microsoft.com/office/powerpoint/2010/main" val="226560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cdc.gov/coronavirus/2019-ncov/community/organizations/cleaning-disinfection.htm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cdc.gov/coronavirus/2019-ncov/infection-control/control-recommendation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fema.gov/media-library-data/1584457999950-7186ffa29ace3e6faf2ca2f764357013/Procurement_Under_EE_Circumstances_Memo_final_508AB.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fema.gov/media-library-data/1584386517416-40bc24e5a2c4154c1ee44ed143e6491b/Procurement_During_EE_Circumstances_Fact_Sheet_508AB.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ema.gov/media-library/assets/documents/111781"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fema.gov/news-release/2020/03/19/coronavirus-covid-19-pandemic-eligible-emergency-protective-measure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3156029" y="608818"/>
            <a:ext cx="5879939" cy="646331"/>
          </a:xfrm>
          <a:prstGeom prst="rect">
            <a:avLst/>
          </a:prstGeom>
          <a:noFill/>
        </p:spPr>
        <p:txBody>
          <a:bodyPr wrap="square" rtlCol="0">
            <a:spAutoFit/>
          </a:bodyPr>
          <a:lstStyle/>
          <a:p>
            <a:r>
              <a:rPr lang="en-US" sz="3600" b="1" dirty="0">
                <a:solidFill>
                  <a:schemeClr val="bg1"/>
                </a:solidFill>
              </a:rPr>
              <a:t>RECOVERY OFFICE</a:t>
            </a:r>
          </a:p>
        </p:txBody>
      </p:sp>
      <p:sp>
        <p:nvSpPr>
          <p:cNvPr id="4" name="Title 1">
            <a:extLst>
              <a:ext uri="{FF2B5EF4-FFF2-40B4-BE49-F238E27FC236}">
                <a16:creationId xmlns:a16="http://schemas.microsoft.com/office/drawing/2014/main" id="{5CF670AB-598C-43D0-B81C-FC466832A469}"/>
              </a:ext>
            </a:extLst>
          </p:cNvPr>
          <p:cNvSpPr txBox="1">
            <a:spLocks/>
          </p:cNvSpPr>
          <p:nvPr/>
        </p:nvSpPr>
        <p:spPr>
          <a:xfrm>
            <a:off x="1104899" y="2209799"/>
            <a:ext cx="9270023" cy="340848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lvl="0" algn="ctr">
              <a:lnSpc>
                <a:spcPct val="85000"/>
              </a:lnSpc>
              <a:spcBef>
                <a:spcPts val="100"/>
              </a:spcBef>
              <a:spcAft>
                <a:spcPts val="100"/>
              </a:spcAft>
              <a:defRPr/>
            </a:pPr>
            <a:r>
              <a:rPr kumimoji="0" lang="en-US" sz="6600" b="0" i="0" u="none" strike="noStrike" kern="1200" cap="none" spc="-150" normalizeH="0" baseline="0" noProof="0" dirty="0">
                <a:ln>
                  <a:noFill/>
                </a:ln>
                <a:solidFill>
                  <a:sysClr val="windowText" lastClr="000000">
                    <a:lumMod val="50000"/>
                    <a:lumOff val="50000"/>
                  </a:sysClr>
                </a:solidFill>
                <a:effectLst/>
                <a:uLnTx/>
                <a:uFillTx/>
                <a:latin typeface="Tw Cen MT Condensed" charset="0"/>
                <a:ea typeface="Tw Cen MT Condensed" charset="0"/>
                <a:cs typeface="Tw Cen MT Condensed" charset="0"/>
              </a:rPr>
              <a:t>Public Assistance Applicant Briefing</a:t>
            </a:r>
            <a:br>
              <a:rPr kumimoji="0" lang="en-US" sz="6600" b="0" i="0" u="none" strike="noStrike" kern="1200" cap="none" spc="-150" normalizeH="0" baseline="0" noProof="0" dirty="0">
                <a:ln>
                  <a:noFill/>
                </a:ln>
                <a:solidFill>
                  <a:sysClr val="windowText" lastClr="000000">
                    <a:lumMod val="50000"/>
                    <a:lumOff val="50000"/>
                  </a:sysClr>
                </a:solidFill>
                <a:effectLst/>
                <a:uLnTx/>
                <a:uFillTx/>
                <a:latin typeface="Tw Cen MT Condensed" charset="0"/>
                <a:ea typeface="Tw Cen MT Condensed" charset="0"/>
                <a:cs typeface="Tw Cen MT Condensed" charset="0"/>
              </a:rPr>
            </a:br>
            <a:r>
              <a:rPr lang="en-US" sz="6600" spc="-150" dirty="0">
                <a:solidFill>
                  <a:sysClr val="windowText" lastClr="000000">
                    <a:lumMod val="50000"/>
                    <a:lumOff val="50000"/>
                  </a:sysClr>
                </a:solidFill>
                <a:latin typeface="Tw Cen MT Condensed" charset="0"/>
                <a:ea typeface="Tw Cen MT Condensed" charset="0"/>
                <a:cs typeface="Tw Cen MT Condensed" charset="0"/>
              </a:rPr>
              <a:t>FEMA-4528-DR-MS, </a:t>
            </a:r>
            <a:r>
              <a:rPr kumimoji="0" lang="en-US" sz="6600" b="0" i="0" u="none" strike="noStrike" kern="1200" cap="none" spc="-150" normalizeH="0" baseline="0" noProof="0" dirty="0">
                <a:ln>
                  <a:noFill/>
                </a:ln>
                <a:solidFill>
                  <a:sysClr val="windowText" lastClr="000000">
                    <a:lumMod val="50000"/>
                    <a:lumOff val="50000"/>
                  </a:sysClr>
                </a:solidFill>
                <a:effectLst/>
                <a:uLnTx/>
                <a:uFillTx/>
                <a:latin typeface="Tw Cen MT Condensed" charset="0"/>
                <a:ea typeface="Tw Cen MT Condensed" charset="0"/>
                <a:cs typeface="Tw Cen MT Condensed" charset="0"/>
              </a:rPr>
              <a:t>COVID-19</a:t>
            </a:r>
            <a:br>
              <a:rPr kumimoji="0" lang="en-US" sz="6600" b="0" i="0" u="none" strike="noStrike" kern="1200" cap="none" spc="-150" normalizeH="0" baseline="0" noProof="0" dirty="0">
                <a:ln>
                  <a:noFill/>
                </a:ln>
                <a:solidFill>
                  <a:sysClr val="windowText" lastClr="000000">
                    <a:lumMod val="50000"/>
                    <a:lumOff val="50000"/>
                  </a:sysClr>
                </a:solidFill>
                <a:effectLst/>
                <a:uLnTx/>
                <a:uFillTx/>
                <a:latin typeface="Tw Cen MT Condensed" charset="0"/>
                <a:ea typeface="Tw Cen MT Condensed" charset="0"/>
                <a:cs typeface="Tw Cen MT Condensed" charset="0"/>
              </a:rPr>
            </a:br>
            <a:r>
              <a:rPr kumimoji="0" lang="en-US" sz="5500" b="0" i="0" u="none" strike="noStrike" kern="1200" cap="none" spc="-150" normalizeH="0" baseline="0" noProof="0" dirty="0">
                <a:ln>
                  <a:noFill/>
                </a:ln>
                <a:solidFill>
                  <a:srgbClr val="C00000"/>
                </a:solidFill>
                <a:effectLst/>
                <a:uLnTx/>
                <a:uFillTx/>
                <a:latin typeface="Tw Cen MT Condensed" charset="0"/>
                <a:ea typeface="Tw Cen MT Condensed" charset="0"/>
                <a:cs typeface="Tw Cen MT Condensed" charset="0"/>
              </a:rPr>
              <a:t>Declared: April 5, 2020</a:t>
            </a:r>
          </a:p>
          <a:p>
            <a:pPr lvl="0" algn="ctr">
              <a:lnSpc>
                <a:spcPct val="85000"/>
              </a:lnSpc>
              <a:spcBef>
                <a:spcPts val="100"/>
              </a:spcBef>
              <a:spcAft>
                <a:spcPts val="100"/>
              </a:spcAft>
              <a:defRPr/>
            </a:pPr>
            <a:r>
              <a:rPr lang="en-US" sz="5500" spc="-150" dirty="0">
                <a:solidFill>
                  <a:srgbClr val="C00000"/>
                </a:solidFill>
                <a:latin typeface="Tw Cen MT Condensed" charset="0"/>
                <a:ea typeface="Tw Cen MT Condensed" charset="0"/>
                <a:cs typeface="Tw Cen MT Condensed" charset="0"/>
              </a:rPr>
              <a:t>Incident Period: Jan 20, 2020 - Continuing</a:t>
            </a:r>
            <a:endParaRPr kumimoji="0" lang="en-US" sz="6600" b="0" i="0" u="none" strike="noStrike" kern="1200" cap="none" spc="-150" normalizeH="0" baseline="0" noProof="0" dirty="0">
              <a:ln>
                <a:noFill/>
              </a:ln>
              <a:solidFill>
                <a:sysClr val="windowText" lastClr="000000">
                  <a:lumMod val="50000"/>
                  <a:lumOff val="50000"/>
                </a:sysClr>
              </a:solidFill>
              <a:effectLst/>
              <a:uLnTx/>
              <a:uFillTx/>
              <a:latin typeface="Tw Cen MT Condensed" charset="0"/>
              <a:ea typeface="Tw Cen MT Condensed" charset="0"/>
              <a:cs typeface="Tw Cen MT Condensed" charset="0"/>
            </a:endParaRPr>
          </a:p>
        </p:txBody>
      </p:sp>
    </p:spTree>
    <p:extLst>
      <p:ext uri="{BB962C8B-B14F-4D97-AF65-F5344CB8AC3E}">
        <p14:creationId xmlns:p14="http://schemas.microsoft.com/office/powerpoint/2010/main" val="96618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2593732" y="331819"/>
            <a:ext cx="9451730" cy="1200329"/>
          </a:xfrm>
          <a:prstGeom prst="rect">
            <a:avLst/>
          </a:prstGeom>
          <a:noFill/>
        </p:spPr>
        <p:txBody>
          <a:bodyPr wrap="square" rtlCol="0">
            <a:spAutoFit/>
          </a:bodyPr>
          <a:lstStyle/>
          <a:p>
            <a:r>
              <a:rPr lang="en-US" sz="3600" b="1" dirty="0">
                <a:solidFill>
                  <a:schemeClr val="bg1"/>
                </a:solidFill>
              </a:rPr>
              <a:t>Management, Control and Reduction of the Immediate Threats to Public Health and Safety</a:t>
            </a:r>
          </a:p>
        </p:txBody>
      </p:sp>
      <p:sp>
        <p:nvSpPr>
          <p:cNvPr id="7" name="Rectangle 14">
            <a:extLst>
              <a:ext uri="{FF2B5EF4-FFF2-40B4-BE49-F238E27FC236}">
                <a16:creationId xmlns:a16="http://schemas.microsoft.com/office/drawing/2014/main" id="{244678C3-4A37-400B-A11A-8DA0EF652AAC}"/>
              </a:ext>
            </a:extLst>
          </p:cNvPr>
          <p:cNvSpPr>
            <a:spLocks noChangeArrowheads="1"/>
          </p:cNvSpPr>
          <p:nvPr/>
        </p:nvSpPr>
        <p:spPr bwMode="auto">
          <a:xfrm>
            <a:off x="114300" y="2288930"/>
            <a:ext cx="630408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Training specific to the declared event.</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Disinfection of eligible public facilities.</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Technical assistance to state, tribal, or local governments on emergency management and control of immediate threats to public health and safety.</a:t>
            </a:r>
          </a:p>
          <a:p>
            <a:pPr eaLnBrk="1" hangingPunct="1">
              <a:defRPr/>
            </a:pPr>
            <a:endParaRPr lang="en-US" altLang="en-US" sz="2800" dirty="0">
              <a:solidFill>
                <a:prstClr val="black"/>
              </a:solidFill>
              <a:ea typeface="ＭＳ Ｐゴシック" charset="0"/>
              <a:cs typeface="Times New Roman" panose="02020603050405020304" pitchFamily="18" charset="0"/>
            </a:endParaRPr>
          </a:p>
        </p:txBody>
      </p:sp>
      <p:pic>
        <p:nvPicPr>
          <p:cNvPr id="4" name="Picture 3">
            <a:extLst>
              <a:ext uri="{FF2B5EF4-FFF2-40B4-BE49-F238E27FC236}">
                <a16:creationId xmlns:a16="http://schemas.microsoft.com/office/drawing/2014/main" id="{B7CF22ED-C6C3-4170-B29B-08D7F954A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385" y="2373924"/>
            <a:ext cx="5666024" cy="3183547"/>
          </a:xfrm>
          <a:prstGeom prst="rect">
            <a:avLst/>
          </a:prstGeom>
        </p:spPr>
      </p:pic>
    </p:spTree>
    <p:extLst>
      <p:ext uri="{BB962C8B-B14F-4D97-AF65-F5344CB8AC3E}">
        <p14:creationId xmlns:p14="http://schemas.microsoft.com/office/powerpoint/2010/main" val="247982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2593732" y="331819"/>
            <a:ext cx="9451730" cy="646331"/>
          </a:xfrm>
          <a:prstGeom prst="rect">
            <a:avLst/>
          </a:prstGeom>
          <a:noFill/>
        </p:spPr>
        <p:txBody>
          <a:bodyPr wrap="square" rtlCol="0">
            <a:spAutoFit/>
          </a:bodyPr>
          <a:lstStyle/>
          <a:p>
            <a:r>
              <a:rPr lang="en-US" sz="3600" b="1" dirty="0">
                <a:solidFill>
                  <a:schemeClr val="bg1"/>
                </a:solidFill>
              </a:rPr>
              <a:t>Emergency Medical Care</a:t>
            </a:r>
          </a:p>
        </p:txBody>
      </p:sp>
      <p:sp>
        <p:nvSpPr>
          <p:cNvPr id="7" name="Rectangle 14">
            <a:extLst>
              <a:ext uri="{FF2B5EF4-FFF2-40B4-BE49-F238E27FC236}">
                <a16:creationId xmlns:a16="http://schemas.microsoft.com/office/drawing/2014/main" id="{244678C3-4A37-400B-A11A-8DA0EF652AAC}"/>
              </a:ext>
            </a:extLst>
          </p:cNvPr>
          <p:cNvSpPr>
            <a:spLocks noChangeArrowheads="1"/>
          </p:cNvSpPr>
          <p:nvPr/>
        </p:nvSpPr>
        <p:spPr bwMode="auto">
          <a:xfrm>
            <a:off x="114300" y="2288930"/>
            <a:ext cx="787790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Non-deferrable medical treatment of infected persons in a shelter or temporary medical facility.</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Related medical facility services and supplies.</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Temporary medical facilities and/or enhanced medical/hospital capacity (for treatment when existing facilities are reasonably forecasted to become overloaded in the near term and cannot accommodate the patient load or to quarantine potentially infected persons).</a:t>
            </a:r>
          </a:p>
          <a:p>
            <a:pPr eaLnBrk="1" hangingPunct="1">
              <a:defRPr/>
            </a:pPr>
            <a:endParaRPr lang="en-US" altLang="en-US" sz="2800" dirty="0">
              <a:solidFill>
                <a:prstClr val="black"/>
              </a:solidFill>
              <a:ea typeface="ＭＳ Ｐゴシック" charset="0"/>
              <a:cs typeface="Times New Roman" panose="02020603050405020304" pitchFamily="18" charset="0"/>
            </a:endParaRPr>
          </a:p>
        </p:txBody>
      </p:sp>
      <p:sp>
        <p:nvSpPr>
          <p:cNvPr id="2" name="TextBox 1">
            <a:extLst>
              <a:ext uri="{FF2B5EF4-FFF2-40B4-BE49-F238E27FC236}">
                <a16:creationId xmlns:a16="http://schemas.microsoft.com/office/drawing/2014/main" id="{74D8EE0D-5A23-471D-BDB1-BA191094DD76}"/>
              </a:ext>
            </a:extLst>
          </p:cNvPr>
          <p:cNvSpPr txBox="1"/>
          <p:nvPr/>
        </p:nvSpPr>
        <p:spPr>
          <a:xfrm>
            <a:off x="9126416" y="6156849"/>
            <a:ext cx="2523392" cy="369332"/>
          </a:xfrm>
          <a:prstGeom prst="rect">
            <a:avLst/>
          </a:prstGeom>
          <a:noFill/>
        </p:spPr>
        <p:txBody>
          <a:bodyPr wrap="square" rtlCol="0">
            <a:spAutoFit/>
          </a:bodyPr>
          <a:lstStyle/>
          <a:p>
            <a:r>
              <a:rPr lang="en-US" dirty="0"/>
              <a:t>(continued next page)</a:t>
            </a:r>
          </a:p>
        </p:txBody>
      </p:sp>
      <p:pic>
        <p:nvPicPr>
          <p:cNvPr id="14" name="Picture 13">
            <a:extLst>
              <a:ext uri="{FF2B5EF4-FFF2-40B4-BE49-F238E27FC236}">
                <a16:creationId xmlns:a16="http://schemas.microsoft.com/office/drawing/2014/main" id="{2C44F223-F0CC-4767-BF5F-E01EB6BD918E}"/>
              </a:ext>
            </a:extLst>
          </p:cNvPr>
          <p:cNvPicPr>
            <a:picLocks noChangeAspect="1"/>
          </p:cNvPicPr>
          <p:nvPr/>
        </p:nvPicPr>
        <p:blipFill rotWithShape="1">
          <a:blip r:embed="rId3">
            <a:extLst>
              <a:ext uri="{28A0092B-C50C-407E-A947-70E740481C1C}">
                <a14:useLocalDpi xmlns:a14="http://schemas.microsoft.com/office/drawing/2010/main" val="0"/>
              </a:ext>
            </a:extLst>
          </a:blip>
          <a:srcRect l="-3205" t="2855" r="14360"/>
          <a:stretch/>
        </p:blipFill>
        <p:spPr>
          <a:xfrm>
            <a:off x="7565453" y="2288930"/>
            <a:ext cx="4512247" cy="2774015"/>
          </a:xfrm>
          <a:prstGeom prst="rect">
            <a:avLst/>
          </a:prstGeom>
        </p:spPr>
      </p:pic>
    </p:spTree>
    <p:extLst>
      <p:ext uri="{BB962C8B-B14F-4D97-AF65-F5344CB8AC3E}">
        <p14:creationId xmlns:p14="http://schemas.microsoft.com/office/powerpoint/2010/main" val="250884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2593732" y="331819"/>
            <a:ext cx="9451730" cy="646331"/>
          </a:xfrm>
          <a:prstGeom prst="rect">
            <a:avLst/>
          </a:prstGeom>
          <a:noFill/>
        </p:spPr>
        <p:txBody>
          <a:bodyPr wrap="square" rtlCol="0">
            <a:spAutoFit/>
          </a:bodyPr>
          <a:lstStyle/>
          <a:p>
            <a:r>
              <a:rPr lang="en-US" sz="3600" b="1" dirty="0">
                <a:solidFill>
                  <a:schemeClr val="bg1"/>
                </a:solidFill>
              </a:rPr>
              <a:t>Emergency Medical Care</a:t>
            </a:r>
          </a:p>
        </p:txBody>
      </p:sp>
      <p:sp>
        <p:nvSpPr>
          <p:cNvPr id="7" name="Rectangle 14">
            <a:extLst>
              <a:ext uri="{FF2B5EF4-FFF2-40B4-BE49-F238E27FC236}">
                <a16:creationId xmlns:a16="http://schemas.microsoft.com/office/drawing/2014/main" id="{244678C3-4A37-400B-A11A-8DA0EF652AAC}"/>
              </a:ext>
            </a:extLst>
          </p:cNvPr>
          <p:cNvSpPr>
            <a:spLocks noChangeArrowheads="1"/>
          </p:cNvSpPr>
          <p:nvPr/>
        </p:nvSpPr>
        <p:spPr bwMode="auto">
          <a:xfrm>
            <a:off x="114300" y="2288930"/>
            <a:ext cx="787790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Use of specialized medical equipment.</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Medical waste disposal.</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Emergency medical transport.</a:t>
            </a:r>
          </a:p>
          <a:p>
            <a:pPr eaLnBrk="1" hangingPunct="1">
              <a:defRPr/>
            </a:pPr>
            <a:endParaRPr lang="en-US" altLang="en-US" sz="2800" dirty="0">
              <a:solidFill>
                <a:prstClr val="black"/>
              </a:solidFill>
              <a:ea typeface="ＭＳ Ｐゴシック" charset="0"/>
              <a:cs typeface="Times New Roman" panose="02020603050405020304" pitchFamily="18" charset="0"/>
            </a:endParaRPr>
          </a:p>
        </p:txBody>
      </p:sp>
      <p:pic>
        <p:nvPicPr>
          <p:cNvPr id="8" name="Picture 7">
            <a:extLst>
              <a:ext uri="{FF2B5EF4-FFF2-40B4-BE49-F238E27FC236}">
                <a16:creationId xmlns:a16="http://schemas.microsoft.com/office/drawing/2014/main" id="{7618DF96-4A39-436D-96FE-CE3D7A6B7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504" y="2358800"/>
            <a:ext cx="4160988" cy="2775908"/>
          </a:xfrm>
          <a:prstGeom prst="rect">
            <a:avLst/>
          </a:prstGeom>
        </p:spPr>
      </p:pic>
    </p:spTree>
    <p:extLst>
      <p:ext uri="{BB962C8B-B14F-4D97-AF65-F5344CB8AC3E}">
        <p14:creationId xmlns:p14="http://schemas.microsoft.com/office/powerpoint/2010/main" val="2950006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2593732" y="331819"/>
            <a:ext cx="9451730" cy="646331"/>
          </a:xfrm>
          <a:prstGeom prst="rect">
            <a:avLst/>
          </a:prstGeom>
          <a:noFill/>
        </p:spPr>
        <p:txBody>
          <a:bodyPr wrap="square" rtlCol="0">
            <a:spAutoFit/>
          </a:bodyPr>
          <a:lstStyle/>
          <a:p>
            <a:r>
              <a:rPr lang="en-US" sz="3600" b="1" dirty="0">
                <a:solidFill>
                  <a:schemeClr val="bg1"/>
                </a:solidFill>
              </a:rPr>
              <a:t>Emergency Medical Sheltering</a:t>
            </a:r>
          </a:p>
        </p:txBody>
      </p:sp>
      <p:sp>
        <p:nvSpPr>
          <p:cNvPr id="7" name="Rectangle 14">
            <a:extLst>
              <a:ext uri="{FF2B5EF4-FFF2-40B4-BE49-F238E27FC236}">
                <a16:creationId xmlns:a16="http://schemas.microsoft.com/office/drawing/2014/main" id="{244678C3-4A37-400B-A11A-8DA0EF652AAC}"/>
              </a:ext>
            </a:extLst>
          </p:cNvPr>
          <p:cNvSpPr>
            <a:spLocks noChangeArrowheads="1"/>
          </p:cNvSpPr>
          <p:nvPr/>
        </p:nvSpPr>
        <p:spPr bwMode="auto">
          <a:xfrm>
            <a:off x="114300" y="2288930"/>
            <a:ext cx="594360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All sheltering must be conducted in accordance with standards and/or guidance approved by HHS/CDC and must be implemented in a manner that incorporates social distancing measures.</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Non-congregate medical sheltering is subject to prior approval by FEMA and is limited to that which is reasonable and necessary.</a:t>
            </a:r>
          </a:p>
          <a:p>
            <a:pPr eaLnBrk="1" hangingPunct="1">
              <a:defRPr/>
            </a:pPr>
            <a:endParaRPr lang="en-US" altLang="en-US" sz="2800" dirty="0">
              <a:solidFill>
                <a:prstClr val="black"/>
              </a:solidFill>
              <a:ea typeface="ＭＳ Ｐゴシック" charset="0"/>
              <a:cs typeface="Times New Roman" panose="02020603050405020304" pitchFamily="18" charset="0"/>
            </a:endParaRPr>
          </a:p>
        </p:txBody>
      </p:sp>
      <p:pic>
        <p:nvPicPr>
          <p:cNvPr id="4" name="Picture 3">
            <a:extLst>
              <a:ext uri="{FF2B5EF4-FFF2-40B4-BE49-F238E27FC236}">
                <a16:creationId xmlns:a16="http://schemas.microsoft.com/office/drawing/2014/main" id="{826AFC51-5B01-4C22-98C0-3B81734D71F6}"/>
              </a:ext>
            </a:extLst>
          </p:cNvPr>
          <p:cNvPicPr>
            <a:picLocks noChangeAspect="1"/>
          </p:cNvPicPr>
          <p:nvPr/>
        </p:nvPicPr>
        <p:blipFill rotWithShape="1">
          <a:blip r:embed="rId3">
            <a:extLst>
              <a:ext uri="{28A0092B-C50C-407E-A947-70E740481C1C}">
                <a14:useLocalDpi xmlns:a14="http://schemas.microsoft.com/office/drawing/2010/main" val="0"/>
              </a:ext>
            </a:extLst>
          </a:blip>
          <a:srcRect l="27029" t="5487" r="6973" b="154"/>
          <a:stretch/>
        </p:blipFill>
        <p:spPr>
          <a:xfrm>
            <a:off x="6134099" y="2398865"/>
            <a:ext cx="5943601" cy="3096327"/>
          </a:xfrm>
          <a:prstGeom prst="rect">
            <a:avLst/>
          </a:prstGeom>
        </p:spPr>
      </p:pic>
    </p:spTree>
    <p:extLst>
      <p:ext uri="{BB962C8B-B14F-4D97-AF65-F5344CB8AC3E}">
        <p14:creationId xmlns:p14="http://schemas.microsoft.com/office/powerpoint/2010/main" val="3636098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2593732" y="331819"/>
            <a:ext cx="9451730" cy="646331"/>
          </a:xfrm>
          <a:prstGeom prst="rect">
            <a:avLst/>
          </a:prstGeom>
          <a:noFill/>
        </p:spPr>
        <p:txBody>
          <a:bodyPr wrap="square" rtlCol="0">
            <a:spAutoFit/>
          </a:bodyPr>
          <a:lstStyle/>
          <a:p>
            <a:r>
              <a:rPr lang="en-US" sz="3600" b="1" dirty="0">
                <a:solidFill>
                  <a:schemeClr val="bg1"/>
                </a:solidFill>
              </a:rPr>
              <a:t>Emergency Protective Measures continued</a:t>
            </a:r>
          </a:p>
        </p:txBody>
      </p:sp>
      <p:sp>
        <p:nvSpPr>
          <p:cNvPr id="7" name="Rectangle 14">
            <a:extLst>
              <a:ext uri="{FF2B5EF4-FFF2-40B4-BE49-F238E27FC236}">
                <a16:creationId xmlns:a16="http://schemas.microsoft.com/office/drawing/2014/main" id="{244678C3-4A37-400B-A11A-8DA0EF652AAC}"/>
              </a:ext>
            </a:extLst>
          </p:cNvPr>
          <p:cNvSpPr>
            <a:spLocks noChangeArrowheads="1"/>
          </p:cNvSpPr>
          <p:nvPr/>
        </p:nvSpPr>
        <p:spPr bwMode="auto">
          <a:xfrm>
            <a:off x="114300" y="2288930"/>
            <a:ext cx="624253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Household pet sheltering and containment actions related to household pets in accordance with CDC guidelines.</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Purchase and distribution of food, water, ice, medicine, and other consumable supplies, to include PPE and HazMat suits.</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Security and law enforcement.</a:t>
            </a:r>
          </a:p>
          <a:p>
            <a:pPr marL="457200" indent="-457200" eaLnBrk="1" hangingPunct="1">
              <a:buFont typeface="Arial" panose="020B0604020202020204" pitchFamily="34" charset="0"/>
              <a:buChar char="•"/>
              <a:defRPr/>
            </a:pPr>
            <a:endParaRPr lang="en-US" altLang="en-US" sz="2800" dirty="0">
              <a:solidFill>
                <a:prstClr val="black"/>
              </a:solidFill>
              <a:ea typeface="ＭＳ Ｐゴシック" charset="0"/>
              <a:cs typeface="Times New Roman" panose="02020603050405020304" pitchFamily="18" charset="0"/>
            </a:endParaRPr>
          </a:p>
          <a:p>
            <a:pPr eaLnBrk="1" hangingPunct="1">
              <a:defRPr/>
            </a:pPr>
            <a:endParaRPr lang="en-US" altLang="en-US" sz="2800" dirty="0">
              <a:solidFill>
                <a:prstClr val="black"/>
              </a:solidFill>
              <a:ea typeface="ＭＳ Ｐゴシック" charset="0"/>
              <a:cs typeface="Times New Roman" panose="02020603050405020304" pitchFamily="18" charset="0"/>
            </a:endParaRPr>
          </a:p>
        </p:txBody>
      </p:sp>
      <p:pic>
        <p:nvPicPr>
          <p:cNvPr id="9" name="Picture 8">
            <a:extLst>
              <a:ext uri="{FF2B5EF4-FFF2-40B4-BE49-F238E27FC236}">
                <a16:creationId xmlns:a16="http://schemas.microsoft.com/office/drawing/2014/main" id="{F4821B3B-E7F6-4984-9007-6283F6124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931" y="2364031"/>
            <a:ext cx="5597769" cy="3148745"/>
          </a:xfrm>
          <a:prstGeom prst="rect">
            <a:avLst/>
          </a:prstGeom>
        </p:spPr>
      </p:pic>
    </p:spTree>
    <p:extLst>
      <p:ext uri="{BB962C8B-B14F-4D97-AF65-F5344CB8AC3E}">
        <p14:creationId xmlns:p14="http://schemas.microsoft.com/office/powerpoint/2010/main" val="3670471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2593732" y="331819"/>
            <a:ext cx="9451730" cy="646331"/>
          </a:xfrm>
          <a:prstGeom prst="rect">
            <a:avLst/>
          </a:prstGeom>
          <a:noFill/>
        </p:spPr>
        <p:txBody>
          <a:bodyPr wrap="square" rtlCol="0">
            <a:spAutoFit/>
          </a:bodyPr>
          <a:lstStyle/>
          <a:p>
            <a:r>
              <a:rPr lang="en-US" sz="3600" b="1" dirty="0">
                <a:solidFill>
                  <a:schemeClr val="bg1"/>
                </a:solidFill>
              </a:rPr>
              <a:t>Emergency Protective Measures continued</a:t>
            </a:r>
          </a:p>
        </p:txBody>
      </p:sp>
      <p:sp>
        <p:nvSpPr>
          <p:cNvPr id="7" name="Rectangle 14">
            <a:extLst>
              <a:ext uri="{FF2B5EF4-FFF2-40B4-BE49-F238E27FC236}">
                <a16:creationId xmlns:a16="http://schemas.microsoft.com/office/drawing/2014/main" id="{244678C3-4A37-400B-A11A-8DA0EF652AAC}"/>
              </a:ext>
            </a:extLst>
          </p:cNvPr>
          <p:cNvSpPr>
            <a:spLocks noChangeArrowheads="1"/>
          </p:cNvSpPr>
          <p:nvPr/>
        </p:nvSpPr>
        <p:spPr bwMode="auto">
          <a:xfrm>
            <a:off x="114300" y="2288930"/>
            <a:ext cx="636563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Communications of general health and safety information to the public.</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Search and rescue to locate and recover members of the population requiring assistance.</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Reimbursement for overtime when an applicant uses their own labor force for eligible work. Some restrictions apply.</a:t>
            </a:r>
          </a:p>
          <a:p>
            <a:pPr marL="457200" indent="-457200" eaLnBrk="1" hangingPunct="1">
              <a:buFont typeface="Arial" panose="020B0604020202020204" pitchFamily="34" charset="0"/>
              <a:buChar char="•"/>
              <a:defRPr/>
            </a:pPr>
            <a:endParaRPr lang="en-US" altLang="en-US" sz="2800" dirty="0">
              <a:solidFill>
                <a:prstClr val="black"/>
              </a:solidFill>
              <a:ea typeface="ＭＳ Ｐゴシック" charset="0"/>
              <a:cs typeface="Times New Roman" panose="02020603050405020304" pitchFamily="18" charset="0"/>
            </a:endParaRPr>
          </a:p>
          <a:p>
            <a:pPr eaLnBrk="1" hangingPunct="1">
              <a:defRPr/>
            </a:pPr>
            <a:endParaRPr lang="en-US" altLang="en-US" sz="2800" dirty="0">
              <a:solidFill>
                <a:prstClr val="black"/>
              </a:solidFill>
              <a:ea typeface="ＭＳ Ｐゴシック" charset="0"/>
              <a:cs typeface="Times New Roman" panose="02020603050405020304" pitchFamily="18" charset="0"/>
            </a:endParaRPr>
          </a:p>
        </p:txBody>
      </p:sp>
      <p:pic>
        <p:nvPicPr>
          <p:cNvPr id="4" name="Picture 3">
            <a:extLst>
              <a:ext uri="{FF2B5EF4-FFF2-40B4-BE49-F238E27FC236}">
                <a16:creationId xmlns:a16="http://schemas.microsoft.com/office/drawing/2014/main" id="{375BCD47-FB41-42EA-828C-F6ED9C43E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900" y="2288930"/>
            <a:ext cx="5384800" cy="3028950"/>
          </a:xfrm>
          <a:prstGeom prst="rect">
            <a:avLst/>
          </a:prstGeom>
        </p:spPr>
      </p:pic>
    </p:spTree>
    <p:extLst>
      <p:ext uri="{BB962C8B-B14F-4D97-AF65-F5344CB8AC3E}">
        <p14:creationId xmlns:p14="http://schemas.microsoft.com/office/powerpoint/2010/main" val="3309349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2593732" y="331819"/>
            <a:ext cx="9451730" cy="646331"/>
          </a:xfrm>
          <a:prstGeom prst="rect">
            <a:avLst/>
          </a:prstGeom>
          <a:noFill/>
        </p:spPr>
        <p:txBody>
          <a:bodyPr wrap="square" rtlCol="0">
            <a:spAutoFit/>
          </a:bodyPr>
          <a:lstStyle/>
          <a:p>
            <a:r>
              <a:rPr lang="en-US" sz="3600" b="1" dirty="0">
                <a:solidFill>
                  <a:schemeClr val="bg1"/>
                </a:solidFill>
              </a:rPr>
              <a:t>Project Worksheet Development</a:t>
            </a:r>
          </a:p>
        </p:txBody>
      </p:sp>
      <p:sp>
        <p:nvSpPr>
          <p:cNvPr id="7" name="Rectangle 14">
            <a:extLst>
              <a:ext uri="{FF2B5EF4-FFF2-40B4-BE49-F238E27FC236}">
                <a16:creationId xmlns:a16="http://schemas.microsoft.com/office/drawing/2014/main" id="{244678C3-4A37-400B-A11A-8DA0EF652AAC}"/>
              </a:ext>
            </a:extLst>
          </p:cNvPr>
          <p:cNvSpPr>
            <a:spLocks noChangeArrowheads="1"/>
          </p:cNvSpPr>
          <p:nvPr/>
        </p:nvSpPr>
        <p:spPr bwMode="auto">
          <a:xfrm>
            <a:off x="219808" y="2024134"/>
            <a:ext cx="666456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2800" dirty="0">
                <a:solidFill>
                  <a:prstClr val="black"/>
                </a:solidFill>
                <a:ea typeface="ＭＳ Ｐゴシック" charset="0"/>
                <a:cs typeface="Times New Roman" panose="02020603050405020304" pitchFamily="18" charset="0"/>
              </a:rPr>
              <a:t>FEMA will develop Projects based upon submittal of a completed “COVID-19 Project Worksheet” via the Grants Portal.   FEMA will not accept paper copies. The “COVID-19 Project Worksheet” is currently in development and will be distributed when available.</a:t>
            </a:r>
          </a:p>
          <a:p>
            <a:pPr marL="457200" indent="-457200" eaLnBrk="1" hangingPunct="1">
              <a:buFont typeface="Arial" panose="020B0604020202020204" pitchFamily="34" charset="0"/>
              <a:buChar char="•"/>
              <a:defRPr/>
            </a:pPr>
            <a:endParaRPr lang="en-US" altLang="en-US" sz="2800" dirty="0">
              <a:solidFill>
                <a:prstClr val="black"/>
              </a:solidFill>
              <a:ea typeface="ＭＳ Ｐゴシック" charset="0"/>
              <a:cs typeface="Times New Roman" panose="02020603050405020304" pitchFamily="18" charset="0"/>
            </a:endParaRPr>
          </a:p>
          <a:p>
            <a:pPr eaLnBrk="1" hangingPunct="1">
              <a:defRPr/>
            </a:pPr>
            <a:r>
              <a:rPr lang="en-US" altLang="en-US" sz="2800" dirty="0">
                <a:solidFill>
                  <a:prstClr val="black"/>
                </a:solidFill>
                <a:ea typeface="ＭＳ Ｐゴシック" charset="0"/>
                <a:cs typeface="Times New Roman" panose="02020603050405020304" pitchFamily="18" charset="0"/>
              </a:rPr>
              <a:t>The COVID-19 Project Worksheet template is specifically designed to assist Applicants with submission of needed documentation. </a:t>
            </a:r>
          </a:p>
        </p:txBody>
      </p:sp>
      <p:pic>
        <p:nvPicPr>
          <p:cNvPr id="2" name="Picture 1">
            <a:extLst>
              <a:ext uri="{FF2B5EF4-FFF2-40B4-BE49-F238E27FC236}">
                <a16:creationId xmlns:a16="http://schemas.microsoft.com/office/drawing/2014/main" id="{4246C4E8-EC2E-4A7D-A9CE-72E17FD52A67}"/>
              </a:ext>
            </a:extLst>
          </p:cNvPr>
          <p:cNvPicPr>
            <a:picLocks noChangeAspect="1"/>
          </p:cNvPicPr>
          <p:nvPr/>
        </p:nvPicPr>
        <p:blipFill>
          <a:blip r:embed="rId3"/>
          <a:stretch>
            <a:fillRect/>
          </a:stretch>
        </p:blipFill>
        <p:spPr>
          <a:xfrm>
            <a:off x="7205301" y="2354467"/>
            <a:ext cx="3038899" cy="619211"/>
          </a:xfrm>
          <a:prstGeom prst="rect">
            <a:avLst/>
          </a:prstGeom>
        </p:spPr>
      </p:pic>
      <p:pic>
        <p:nvPicPr>
          <p:cNvPr id="3" name="Picture 2">
            <a:extLst>
              <a:ext uri="{FF2B5EF4-FFF2-40B4-BE49-F238E27FC236}">
                <a16:creationId xmlns:a16="http://schemas.microsoft.com/office/drawing/2014/main" id="{8FC5DF83-455F-489E-9B8A-96AC8ACBB04B}"/>
              </a:ext>
            </a:extLst>
          </p:cNvPr>
          <p:cNvPicPr>
            <a:picLocks noChangeAspect="1"/>
          </p:cNvPicPr>
          <p:nvPr/>
        </p:nvPicPr>
        <p:blipFill>
          <a:blip r:embed="rId4"/>
          <a:stretch>
            <a:fillRect/>
          </a:stretch>
        </p:blipFill>
        <p:spPr>
          <a:xfrm>
            <a:off x="7366552" y="3112483"/>
            <a:ext cx="4334480" cy="2896004"/>
          </a:xfrm>
          <a:prstGeom prst="rect">
            <a:avLst/>
          </a:prstGeom>
        </p:spPr>
      </p:pic>
      <p:sp>
        <p:nvSpPr>
          <p:cNvPr id="4" name="Rectangle 3">
            <a:extLst>
              <a:ext uri="{FF2B5EF4-FFF2-40B4-BE49-F238E27FC236}">
                <a16:creationId xmlns:a16="http://schemas.microsoft.com/office/drawing/2014/main" id="{13D5FC26-8303-4AD4-8BE4-425DE3410FC4}"/>
              </a:ext>
            </a:extLst>
          </p:cNvPr>
          <p:cNvSpPr/>
          <p:nvPr/>
        </p:nvSpPr>
        <p:spPr>
          <a:xfrm>
            <a:off x="7095392" y="2215662"/>
            <a:ext cx="4876800" cy="4510453"/>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51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2593732" y="331819"/>
            <a:ext cx="9451730" cy="646331"/>
          </a:xfrm>
          <a:prstGeom prst="rect">
            <a:avLst/>
          </a:prstGeom>
          <a:noFill/>
        </p:spPr>
        <p:txBody>
          <a:bodyPr wrap="square" rtlCol="0">
            <a:spAutoFit/>
          </a:bodyPr>
          <a:lstStyle/>
          <a:p>
            <a:r>
              <a:rPr lang="en-US" sz="3600" b="1" dirty="0">
                <a:solidFill>
                  <a:schemeClr val="bg1"/>
                </a:solidFill>
              </a:rPr>
              <a:t>Project Worksheet Development</a:t>
            </a:r>
          </a:p>
        </p:txBody>
      </p:sp>
      <p:sp>
        <p:nvSpPr>
          <p:cNvPr id="7" name="Rectangle 14">
            <a:extLst>
              <a:ext uri="{FF2B5EF4-FFF2-40B4-BE49-F238E27FC236}">
                <a16:creationId xmlns:a16="http://schemas.microsoft.com/office/drawing/2014/main" id="{244678C3-4A37-400B-A11A-8DA0EF652AAC}"/>
              </a:ext>
            </a:extLst>
          </p:cNvPr>
          <p:cNvSpPr>
            <a:spLocks noChangeArrowheads="1"/>
          </p:cNvSpPr>
          <p:nvPr/>
        </p:nvSpPr>
        <p:spPr bwMode="auto">
          <a:xfrm>
            <a:off x="114300" y="2288930"/>
            <a:ext cx="728003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2800" dirty="0">
                <a:solidFill>
                  <a:prstClr val="black"/>
                </a:solidFill>
                <a:ea typeface="ＭＳ Ｐゴシック" charset="0"/>
                <a:cs typeface="Times New Roman" panose="02020603050405020304" pitchFamily="18" charset="0"/>
              </a:rPr>
              <a:t>Information Required for the Worksheet:</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A description of the activities including when, where, and who conducted the activities.</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A summary of how much the activities cost.</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Supporting documentation or certification of certain conditions including compliance with applicable federal, State, tribal, territorial, and local laws and regulations pertaining to insurance, contracts, and environmental and historic preservation.</a:t>
            </a:r>
          </a:p>
          <a:p>
            <a:pPr marL="457200" indent="-457200" eaLnBrk="1" hangingPunct="1">
              <a:buFont typeface="Arial" panose="020B0604020202020204" pitchFamily="34" charset="0"/>
              <a:buChar char="•"/>
              <a:defRPr/>
            </a:pPr>
            <a:endParaRPr lang="en-US" altLang="en-US" sz="2800" dirty="0">
              <a:solidFill>
                <a:prstClr val="black"/>
              </a:solidFill>
              <a:ea typeface="ＭＳ Ｐゴシック" charset="0"/>
              <a:cs typeface="Times New Roman" panose="02020603050405020304" pitchFamily="18" charset="0"/>
            </a:endParaRPr>
          </a:p>
          <a:p>
            <a:pPr eaLnBrk="1" hangingPunct="1">
              <a:defRPr/>
            </a:pPr>
            <a:endParaRPr lang="en-US" altLang="en-US" sz="2800" dirty="0">
              <a:solidFill>
                <a:prstClr val="black"/>
              </a:solidFill>
              <a:ea typeface="ＭＳ Ｐゴシック" charset="0"/>
              <a:cs typeface="Times New Roman" panose="02020603050405020304" pitchFamily="18" charset="0"/>
            </a:endParaRPr>
          </a:p>
        </p:txBody>
      </p:sp>
      <p:pic>
        <p:nvPicPr>
          <p:cNvPr id="2" name="Picture 1">
            <a:extLst>
              <a:ext uri="{FF2B5EF4-FFF2-40B4-BE49-F238E27FC236}">
                <a16:creationId xmlns:a16="http://schemas.microsoft.com/office/drawing/2014/main" id="{2E230F5E-94DF-4480-857D-AC901CEA3FA3}"/>
              </a:ext>
            </a:extLst>
          </p:cNvPr>
          <p:cNvPicPr>
            <a:picLocks noChangeAspect="1"/>
          </p:cNvPicPr>
          <p:nvPr/>
        </p:nvPicPr>
        <p:blipFill>
          <a:blip r:embed="rId3"/>
          <a:stretch>
            <a:fillRect/>
          </a:stretch>
        </p:blipFill>
        <p:spPr>
          <a:xfrm>
            <a:off x="7390948" y="2288930"/>
            <a:ext cx="4571423" cy="2582008"/>
          </a:xfrm>
          <a:prstGeom prst="rect">
            <a:avLst/>
          </a:prstGeom>
        </p:spPr>
      </p:pic>
    </p:spTree>
    <p:extLst>
      <p:ext uri="{BB962C8B-B14F-4D97-AF65-F5344CB8AC3E}">
        <p14:creationId xmlns:p14="http://schemas.microsoft.com/office/powerpoint/2010/main" val="2504393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2593732" y="331819"/>
            <a:ext cx="9451730" cy="646331"/>
          </a:xfrm>
          <a:prstGeom prst="rect">
            <a:avLst/>
          </a:prstGeom>
          <a:noFill/>
        </p:spPr>
        <p:txBody>
          <a:bodyPr wrap="square" rtlCol="0">
            <a:spAutoFit/>
          </a:bodyPr>
          <a:lstStyle/>
          <a:p>
            <a:r>
              <a:rPr lang="en-US" sz="3600" b="1" dirty="0">
                <a:solidFill>
                  <a:schemeClr val="bg1"/>
                </a:solidFill>
              </a:rPr>
              <a:t>Category Z – Management Cost</a:t>
            </a:r>
          </a:p>
        </p:txBody>
      </p:sp>
      <p:sp>
        <p:nvSpPr>
          <p:cNvPr id="7" name="Rectangle 14">
            <a:extLst>
              <a:ext uri="{FF2B5EF4-FFF2-40B4-BE49-F238E27FC236}">
                <a16:creationId xmlns:a16="http://schemas.microsoft.com/office/drawing/2014/main" id="{244678C3-4A37-400B-A11A-8DA0EF652AAC}"/>
              </a:ext>
            </a:extLst>
          </p:cNvPr>
          <p:cNvSpPr>
            <a:spLocks noChangeArrowheads="1"/>
          </p:cNvSpPr>
          <p:nvPr/>
        </p:nvSpPr>
        <p:spPr bwMode="auto">
          <a:xfrm>
            <a:off x="110916" y="2106190"/>
            <a:ext cx="711217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2800" dirty="0">
                <a:solidFill>
                  <a:prstClr val="black"/>
                </a:solidFill>
                <a:ea typeface="ＭＳ Ｐゴシック" charset="0"/>
                <a:cs typeface="Times New Roman" panose="02020603050405020304" pitchFamily="18" charset="0"/>
              </a:rPr>
              <a:t>Every Applicant can claim costs for managing their grant under 1 Category Z project.  </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The single Category Z project will be capped at no more than 5% of the final eligible cost of the Emergency Protective Measures projects.</a:t>
            </a:r>
          </a:p>
          <a:p>
            <a:pPr marL="457200" indent="-457200" eaLnBrk="1" hangingPunct="1">
              <a:buFont typeface="Arial" panose="020B0604020202020204" pitchFamily="34" charset="0"/>
              <a:buChar char="•"/>
              <a:defRPr/>
            </a:pPr>
            <a:r>
              <a:rPr lang="en-US" altLang="en-US" sz="2800" dirty="0">
                <a:solidFill>
                  <a:prstClr val="black"/>
                </a:solidFill>
                <a:ea typeface="ＭＳ Ｐゴシック" charset="0"/>
                <a:cs typeface="Times New Roman" panose="02020603050405020304" pitchFamily="18" charset="0"/>
              </a:rPr>
              <a:t>No documentation is required to write the project.</a:t>
            </a:r>
          </a:p>
          <a:p>
            <a:pPr marL="457200" indent="-457200" eaLnBrk="1" hangingPunct="1">
              <a:buFont typeface="Arial" panose="020B0604020202020204" pitchFamily="34" charset="0"/>
              <a:buChar char="•"/>
              <a:defRPr/>
            </a:pPr>
            <a:r>
              <a:rPr lang="en-US" altLang="en-US" sz="2800" u="sng" dirty="0">
                <a:solidFill>
                  <a:prstClr val="black"/>
                </a:solidFill>
                <a:ea typeface="ＭＳ Ｐゴシック" charset="0"/>
                <a:cs typeface="Times New Roman" panose="02020603050405020304" pitchFamily="18" charset="0"/>
              </a:rPr>
              <a:t>HOWEVER, SUPPORTING DOCUMENTATION WILL BE REQUIRED AT PROJECT CLOSEOUT</a:t>
            </a:r>
            <a:r>
              <a:rPr lang="en-US" altLang="en-US" sz="2800" dirty="0">
                <a:solidFill>
                  <a:prstClr val="black"/>
                </a:solidFill>
                <a:ea typeface="ＭＳ Ｐゴシック" charset="0"/>
                <a:cs typeface="Times New Roman" panose="02020603050405020304" pitchFamily="18" charset="0"/>
              </a:rPr>
              <a:t>.</a:t>
            </a:r>
          </a:p>
        </p:txBody>
      </p:sp>
      <p:pic>
        <p:nvPicPr>
          <p:cNvPr id="4" name="Picture 3">
            <a:extLst>
              <a:ext uri="{FF2B5EF4-FFF2-40B4-BE49-F238E27FC236}">
                <a16:creationId xmlns:a16="http://schemas.microsoft.com/office/drawing/2014/main" id="{F1B559CC-10F5-4673-A0B0-9439BFEB1CFD}"/>
              </a:ext>
            </a:extLst>
          </p:cNvPr>
          <p:cNvPicPr>
            <a:picLocks noChangeAspect="1"/>
          </p:cNvPicPr>
          <p:nvPr/>
        </p:nvPicPr>
        <p:blipFill rotWithShape="1">
          <a:blip r:embed="rId3">
            <a:extLst>
              <a:ext uri="{28A0092B-C50C-407E-A947-70E740481C1C}">
                <a14:useLocalDpi xmlns:a14="http://schemas.microsoft.com/office/drawing/2010/main" val="0"/>
              </a:ext>
            </a:extLst>
          </a:blip>
          <a:srcRect l="14198" t="15288" r="16322"/>
          <a:stretch/>
        </p:blipFill>
        <p:spPr>
          <a:xfrm>
            <a:off x="7223092" y="2255660"/>
            <a:ext cx="4566138" cy="2865327"/>
          </a:xfrm>
          <a:prstGeom prst="rect">
            <a:avLst/>
          </a:prstGeom>
        </p:spPr>
      </p:pic>
    </p:spTree>
    <p:extLst>
      <p:ext uri="{BB962C8B-B14F-4D97-AF65-F5344CB8AC3E}">
        <p14:creationId xmlns:p14="http://schemas.microsoft.com/office/powerpoint/2010/main" val="3223995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2593732" y="331819"/>
            <a:ext cx="9451730" cy="646331"/>
          </a:xfrm>
          <a:prstGeom prst="rect">
            <a:avLst/>
          </a:prstGeom>
          <a:noFill/>
        </p:spPr>
        <p:txBody>
          <a:bodyPr wrap="square" rtlCol="0">
            <a:spAutoFit/>
          </a:bodyPr>
          <a:lstStyle/>
          <a:p>
            <a:r>
              <a:rPr lang="en-US" sz="3600" b="1" dirty="0">
                <a:solidFill>
                  <a:schemeClr val="bg1"/>
                </a:solidFill>
              </a:rPr>
              <a:t>Common Questions for Cat B – COVID 19</a:t>
            </a:r>
          </a:p>
        </p:txBody>
      </p:sp>
      <p:sp>
        <p:nvSpPr>
          <p:cNvPr id="7" name="Rectangle 14">
            <a:extLst>
              <a:ext uri="{FF2B5EF4-FFF2-40B4-BE49-F238E27FC236}">
                <a16:creationId xmlns:a16="http://schemas.microsoft.com/office/drawing/2014/main" id="{244678C3-4A37-400B-A11A-8DA0EF652AAC}"/>
              </a:ext>
            </a:extLst>
          </p:cNvPr>
          <p:cNvSpPr>
            <a:spLocks noChangeArrowheads="1"/>
          </p:cNvSpPr>
          <p:nvPr/>
        </p:nvSpPr>
        <p:spPr bwMode="auto">
          <a:xfrm>
            <a:off x="140677" y="2007576"/>
            <a:ext cx="114387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2800" dirty="0">
                <a:solidFill>
                  <a:prstClr val="black"/>
                </a:solidFill>
                <a:ea typeface="ＭＳ Ｐゴシック" charset="0"/>
                <a:cs typeface="Times New Roman" panose="02020603050405020304" pitchFamily="18" charset="0"/>
              </a:rPr>
              <a:t>“Is the sanitizing/disinfecting of facilities because of COVID 19 eligible?”</a:t>
            </a:r>
          </a:p>
        </p:txBody>
      </p:sp>
      <p:sp>
        <p:nvSpPr>
          <p:cNvPr id="8" name="Rectangle 14">
            <a:extLst>
              <a:ext uri="{FF2B5EF4-FFF2-40B4-BE49-F238E27FC236}">
                <a16:creationId xmlns:a16="http://schemas.microsoft.com/office/drawing/2014/main" id="{E28BACC6-12FC-46CF-BD50-DE8C5E3E129C}"/>
              </a:ext>
            </a:extLst>
          </p:cNvPr>
          <p:cNvSpPr>
            <a:spLocks noChangeArrowheads="1"/>
          </p:cNvSpPr>
          <p:nvPr/>
        </p:nvSpPr>
        <p:spPr bwMode="auto">
          <a:xfrm>
            <a:off x="1028700" y="3094892"/>
            <a:ext cx="10796954" cy="2862322"/>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2800" dirty="0">
                <a:solidFill>
                  <a:prstClr val="black"/>
                </a:solidFill>
                <a:ea typeface="ＭＳ Ｐゴシック" charset="0"/>
                <a:cs typeface="Times New Roman" panose="02020603050405020304" pitchFamily="18" charset="0"/>
              </a:rPr>
              <a:t>For eligible public and PNP facilities, costs associated with disinfecting the facility to eliminate or lessen an immediate threat to lives, public health, and safety ARE eligible.  The work should be consistent with current public health guidance as it relates to disinfection recommendations. CDC guidance for disinfection is available at:</a:t>
            </a:r>
          </a:p>
          <a:p>
            <a:pPr eaLnBrk="1" hangingPunct="1">
              <a:defRPr/>
            </a:pPr>
            <a:r>
              <a:rPr lang="en-US" altLang="en-US" sz="2000" dirty="0">
                <a:solidFill>
                  <a:prstClr val="black"/>
                </a:solidFill>
                <a:ea typeface="ＭＳ Ｐゴシック" charset="0"/>
                <a:cs typeface="Times New Roman" panose="02020603050405020304" pitchFamily="18" charset="0"/>
                <a:hlinkClick r:id="rId3"/>
              </a:rPr>
              <a:t>www.cdc.gov/coronavirus/2019-ncov/community/organizations/cleaning-disinfection.html</a:t>
            </a:r>
            <a:r>
              <a:rPr lang="en-US" altLang="en-US" sz="2000" dirty="0">
                <a:solidFill>
                  <a:prstClr val="black"/>
                </a:solidFill>
                <a:ea typeface="ＭＳ Ｐゴシック" charset="0"/>
                <a:cs typeface="Times New Roman" panose="02020603050405020304" pitchFamily="18" charset="0"/>
              </a:rPr>
              <a:t>.</a:t>
            </a:r>
          </a:p>
          <a:p>
            <a:pPr eaLnBrk="1" hangingPunct="1">
              <a:defRPr/>
            </a:pPr>
            <a:r>
              <a:rPr lang="en-US" altLang="en-US" sz="2000" dirty="0">
                <a:solidFill>
                  <a:prstClr val="black"/>
                </a:solidFill>
                <a:ea typeface="ＭＳ Ｐゴシック" charset="0"/>
                <a:cs typeface="Times New Roman" panose="02020603050405020304" pitchFamily="18" charset="0"/>
                <a:hlinkClick r:id="rId4"/>
              </a:rPr>
              <a:t>www.cdc.gov/coronavirus/2019-ncov/infection-control/control-recommendations.html</a:t>
            </a:r>
            <a:r>
              <a:rPr lang="en-US" altLang="en-US" sz="2000" dirty="0">
                <a:solidFill>
                  <a:prstClr val="black"/>
                </a:solidFill>
                <a:ea typeface="ＭＳ Ｐゴシック" charset="0"/>
                <a:cs typeface="Times New Roman" panose="02020603050405020304" pitchFamily="18" charset="0"/>
              </a:rPr>
              <a:t>.</a:t>
            </a:r>
          </a:p>
        </p:txBody>
      </p:sp>
    </p:spTree>
    <p:extLst>
      <p:ext uri="{BB962C8B-B14F-4D97-AF65-F5344CB8AC3E}">
        <p14:creationId xmlns:p14="http://schemas.microsoft.com/office/powerpoint/2010/main" val="406483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3164821" y="331819"/>
            <a:ext cx="6524302" cy="1200329"/>
          </a:xfrm>
          <a:prstGeom prst="rect">
            <a:avLst/>
          </a:prstGeom>
          <a:noFill/>
        </p:spPr>
        <p:txBody>
          <a:bodyPr wrap="square" rtlCol="0">
            <a:spAutoFit/>
          </a:bodyPr>
          <a:lstStyle/>
          <a:p>
            <a:r>
              <a:rPr lang="en-US" sz="3600" b="1" dirty="0">
                <a:solidFill>
                  <a:schemeClr val="bg1"/>
                </a:solidFill>
              </a:rPr>
              <a:t>Clayton French</a:t>
            </a:r>
          </a:p>
          <a:p>
            <a:r>
              <a:rPr lang="en-US" sz="3600" b="1" dirty="0">
                <a:solidFill>
                  <a:schemeClr val="bg1"/>
                </a:solidFill>
              </a:rPr>
              <a:t>State Public Assistance Officer</a:t>
            </a:r>
          </a:p>
        </p:txBody>
      </p:sp>
      <p:sp>
        <p:nvSpPr>
          <p:cNvPr id="2" name="TextBox 1">
            <a:extLst>
              <a:ext uri="{FF2B5EF4-FFF2-40B4-BE49-F238E27FC236}">
                <a16:creationId xmlns:a16="http://schemas.microsoft.com/office/drawing/2014/main" id="{54A65E88-F6C5-4CDC-AE9C-F06A530303B8}"/>
              </a:ext>
            </a:extLst>
          </p:cNvPr>
          <p:cNvSpPr txBox="1"/>
          <p:nvPr/>
        </p:nvSpPr>
        <p:spPr>
          <a:xfrm>
            <a:off x="316524" y="2294792"/>
            <a:ext cx="11614638" cy="3170099"/>
          </a:xfrm>
          <a:prstGeom prst="rect">
            <a:avLst/>
          </a:prstGeom>
          <a:noFill/>
        </p:spPr>
        <p:txBody>
          <a:bodyPr wrap="square" rtlCol="0">
            <a:spAutoFit/>
          </a:bodyPr>
          <a:lstStyle/>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Public Assistance Definition</a:t>
            </a:r>
          </a:p>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Applicant</a:t>
            </a:r>
          </a:p>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Category of Work</a:t>
            </a:r>
          </a:p>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Project Development</a:t>
            </a:r>
          </a:p>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Common Questions</a:t>
            </a:r>
          </a:p>
        </p:txBody>
      </p:sp>
    </p:spTree>
    <p:extLst>
      <p:ext uri="{BB962C8B-B14F-4D97-AF65-F5344CB8AC3E}">
        <p14:creationId xmlns:p14="http://schemas.microsoft.com/office/powerpoint/2010/main" val="2244228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2593732" y="331819"/>
            <a:ext cx="9451730" cy="646331"/>
          </a:xfrm>
          <a:prstGeom prst="rect">
            <a:avLst/>
          </a:prstGeom>
          <a:noFill/>
        </p:spPr>
        <p:txBody>
          <a:bodyPr wrap="square" rtlCol="0">
            <a:spAutoFit/>
          </a:bodyPr>
          <a:lstStyle/>
          <a:p>
            <a:r>
              <a:rPr lang="en-US" sz="3600" b="1" dirty="0">
                <a:solidFill>
                  <a:schemeClr val="bg1"/>
                </a:solidFill>
              </a:rPr>
              <a:t>Common Questions for Cat B – COVID 19</a:t>
            </a:r>
          </a:p>
        </p:txBody>
      </p:sp>
      <p:sp>
        <p:nvSpPr>
          <p:cNvPr id="7" name="Rectangle 14">
            <a:extLst>
              <a:ext uri="{FF2B5EF4-FFF2-40B4-BE49-F238E27FC236}">
                <a16:creationId xmlns:a16="http://schemas.microsoft.com/office/drawing/2014/main" id="{244678C3-4A37-400B-A11A-8DA0EF652AAC}"/>
              </a:ext>
            </a:extLst>
          </p:cNvPr>
          <p:cNvSpPr>
            <a:spLocks noChangeArrowheads="1"/>
          </p:cNvSpPr>
          <p:nvPr/>
        </p:nvSpPr>
        <p:spPr bwMode="auto">
          <a:xfrm>
            <a:off x="140677" y="2007576"/>
            <a:ext cx="114387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2800" dirty="0">
                <a:solidFill>
                  <a:prstClr val="black"/>
                </a:solidFill>
                <a:ea typeface="ＭＳ Ｐゴシック" charset="0"/>
                <a:cs typeface="Times New Roman" panose="02020603050405020304" pitchFamily="18" charset="0"/>
              </a:rPr>
              <a:t>“Is the purchase of laptops for our county/city employees to allow them to work from home an eligible cost?”</a:t>
            </a:r>
          </a:p>
        </p:txBody>
      </p:sp>
      <p:sp>
        <p:nvSpPr>
          <p:cNvPr id="8" name="Rectangle 14">
            <a:extLst>
              <a:ext uri="{FF2B5EF4-FFF2-40B4-BE49-F238E27FC236}">
                <a16:creationId xmlns:a16="http://schemas.microsoft.com/office/drawing/2014/main" id="{E28BACC6-12FC-46CF-BD50-DE8C5E3E129C}"/>
              </a:ext>
            </a:extLst>
          </p:cNvPr>
          <p:cNvSpPr>
            <a:spLocks noChangeArrowheads="1"/>
          </p:cNvSpPr>
          <p:nvPr/>
        </p:nvSpPr>
        <p:spPr bwMode="auto">
          <a:xfrm>
            <a:off x="1143000" y="3655066"/>
            <a:ext cx="10796954" cy="267765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2800" dirty="0">
                <a:solidFill>
                  <a:prstClr val="black"/>
                </a:solidFill>
                <a:ea typeface="ＭＳ Ｐゴシック" charset="0"/>
                <a:cs typeface="Times New Roman" panose="02020603050405020304" pitchFamily="18" charset="0"/>
              </a:rPr>
              <a:t>The purchase of computers, laptops, internet service, and other related expenses is NOT eligible as an emergency protective measure.  These purchases would be considered increased operating costs which are not eligible for public entities unless the additional costs is specifically related to eligible emergency actions to save lives or protect public health and safety or improved property.</a:t>
            </a:r>
            <a:endParaRPr lang="en-US" altLang="en-US" sz="2000" dirty="0">
              <a:solidFill>
                <a:prstClr val="black"/>
              </a:solidFill>
              <a:ea typeface="ＭＳ Ｐゴシック" charset="0"/>
              <a:cs typeface="Times New Roman" panose="02020603050405020304" pitchFamily="18" charset="0"/>
            </a:endParaRPr>
          </a:p>
        </p:txBody>
      </p:sp>
    </p:spTree>
    <p:extLst>
      <p:ext uri="{BB962C8B-B14F-4D97-AF65-F5344CB8AC3E}">
        <p14:creationId xmlns:p14="http://schemas.microsoft.com/office/powerpoint/2010/main" val="2319296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2593732" y="331819"/>
            <a:ext cx="9451730" cy="646331"/>
          </a:xfrm>
          <a:prstGeom prst="rect">
            <a:avLst/>
          </a:prstGeom>
          <a:noFill/>
        </p:spPr>
        <p:txBody>
          <a:bodyPr wrap="square" rtlCol="0">
            <a:spAutoFit/>
          </a:bodyPr>
          <a:lstStyle/>
          <a:p>
            <a:r>
              <a:rPr lang="en-US" sz="3600" b="1" dirty="0">
                <a:solidFill>
                  <a:schemeClr val="bg1"/>
                </a:solidFill>
              </a:rPr>
              <a:t>Common Questions  for Cat B – COVID 19</a:t>
            </a:r>
          </a:p>
        </p:txBody>
      </p:sp>
      <p:sp>
        <p:nvSpPr>
          <p:cNvPr id="7" name="Rectangle 14">
            <a:extLst>
              <a:ext uri="{FF2B5EF4-FFF2-40B4-BE49-F238E27FC236}">
                <a16:creationId xmlns:a16="http://schemas.microsoft.com/office/drawing/2014/main" id="{244678C3-4A37-400B-A11A-8DA0EF652AAC}"/>
              </a:ext>
            </a:extLst>
          </p:cNvPr>
          <p:cNvSpPr>
            <a:spLocks noChangeArrowheads="1"/>
          </p:cNvSpPr>
          <p:nvPr/>
        </p:nvSpPr>
        <p:spPr bwMode="auto">
          <a:xfrm>
            <a:off x="140677" y="2007576"/>
            <a:ext cx="114387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2800" dirty="0">
                <a:solidFill>
                  <a:prstClr val="black"/>
                </a:solidFill>
                <a:ea typeface="ＭＳ Ｐゴシック" charset="0"/>
                <a:cs typeface="Times New Roman" panose="02020603050405020304" pitchFamily="18" charset="0"/>
              </a:rPr>
              <a:t>“What procurement guidelines must I follow for reimbursement?”</a:t>
            </a:r>
          </a:p>
        </p:txBody>
      </p:sp>
      <p:sp>
        <p:nvSpPr>
          <p:cNvPr id="8" name="Rectangle 14">
            <a:extLst>
              <a:ext uri="{FF2B5EF4-FFF2-40B4-BE49-F238E27FC236}">
                <a16:creationId xmlns:a16="http://schemas.microsoft.com/office/drawing/2014/main" id="{E28BACC6-12FC-46CF-BD50-DE8C5E3E129C}"/>
              </a:ext>
            </a:extLst>
          </p:cNvPr>
          <p:cNvSpPr>
            <a:spLocks noChangeArrowheads="1"/>
          </p:cNvSpPr>
          <p:nvPr/>
        </p:nvSpPr>
        <p:spPr bwMode="auto">
          <a:xfrm>
            <a:off x="1635369" y="2674403"/>
            <a:ext cx="10216662" cy="403187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2800" dirty="0">
                <a:solidFill>
                  <a:prstClr val="black"/>
                </a:solidFill>
                <a:ea typeface="ＭＳ Ｐゴシック" charset="0"/>
                <a:cs typeface="Times New Roman" panose="02020603050405020304" pitchFamily="18" charset="0"/>
              </a:rPr>
              <a:t>The latest guidelines for purchasing are –</a:t>
            </a:r>
          </a:p>
          <a:p>
            <a:pPr eaLnBrk="1" hangingPunct="1">
              <a:defRPr/>
            </a:pPr>
            <a:r>
              <a:rPr lang="en-US" altLang="en-US" sz="2800" i="1" dirty="0">
                <a:solidFill>
                  <a:prstClr val="black"/>
                </a:solidFill>
                <a:ea typeface="ＭＳ Ｐゴシック" charset="0"/>
                <a:cs typeface="Times New Roman" panose="02020603050405020304" pitchFamily="18" charset="0"/>
              </a:rPr>
              <a:t>Procurement Under Grants Conducted Under Emergency or Exigent Circumstances for COVID-19 Memo.</a:t>
            </a:r>
          </a:p>
          <a:p>
            <a:pPr eaLnBrk="1" hangingPunct="1">
              <a:defRPr/>
            </a:pPr>
            <a:r>
              <a:rPr lang="en-US" sz="1600" dirty="0">
                <a:hlinkClick r:id="rId3"/>
              </a:rPr>
              <a:t>https://www.fema.gov/media-library-data/1584457999950-7186ffa29ace3e6faf2ca2f764357013/Procurement_Under_EE_Circumstances_Memo_final_508AB.pdf</a:t>
            </a:r>
            <a:endParaRPr lang="en-US" altLang="en-US" sz="1600" dirty="0">
              <a:solidFill>
                <a:prstClr val="black"/>
              </a:solidFill>
              <a:ea typeface="ＭＳ Ｐゴシック" charset="0"/>
              <a:cs typeface="Times New Roman" panose="02020603050405020304" pitchFamily="18" charset="0"/>
            </a:endParaRPr>
          </a:p>
          <a:p>
            <a:pPr eaLnBrk="1" hangingPunct="1">
              <a:defRPr/>
            </a:pPr>
            <a:endParaRPr lang="en-US" altLang="en-US" sz="2800" dirty="0">
              <a:solidFill>
                <a:prstClr val="black"/>
              </a:solidFill>
              <a:ea typeface="ＭＳ Ｐゴシック" charset="0"/>
              <a:cs typeface="Times New Roman" panose="02020603050405020304" pitchFamily="18" charset="0"/>
            </a:endParaRPr>
          </a:p>
          <a:p>
            <a:pPr eaLnBrk="1" hangingPunct="1">
              <a:defRPr/>
            </a:pPr>
            <a:r>
              <a:rPr lang="en-US" altLang="en-US" sz="2800" i="1" dirty="0">
                <a:solidFill>
                  <a:prstClr val="black"/>
                </a:solidFill>
                <a:ea typeface="ＭＳ Ｐゴシック" charset="0"/>
                <a:cs typeface="Times New Roman" panose="02020603050405020304" pitchFamily="18" charset="0"/>
              </a:rPr>
              <a:t>COVID-19 Guidance Fact Sheet:  Procurements Under Grants During Periods of Exigent or Emergency Circumstances.</a:t>
            </a:r>
          </a:p>
          <a:p>
            <a:pPr eaLnBrk="1" hangingPunct="1">
              <a:defRPr/>
            </a:pPr>
            <a:r>
              <a:rPr lang="en-US" sz="1800" dirty="0">
                <a:hlinkClick r:id="rId4"/>
              </a:rPr>
              <a:t>https://www.fema.gov/media-library-data/1584386517416-40bc24e5a2c4154c1ee44ed143e6491b/Procurement_During_EE_Circumstances_Fact_Sheet_508AB.pdf</a:t>
            </a:r>
            <a:endParaRPr lang="en-US" altLang="en-US" sz="1800" dirty="0">
              <a:solidFill>
                <a:prstClr val="black"/>
              </a:solidFill>
              <a:ea typeface="ＭＳ Ｐゴシック" charset="0"/>
              <a:cs typeface="Times New Roman" panose="02020603050405020304" pitchFamily="18" charset="0"/>
            </a:endParaRPr>
          </a:p>
          <a:p>
            <a:pPr eaLnBrk="1" hangingPunct="1">
              <a:defRPr/>
            </a:pPr>
            <a:endParaRPr lang="en-US" altLang="en-US" sz="2000" dirty="0">
              <a:solidFill>
                <a:prstClr val="black"/>
              </a:solidFill>
              <a:ea typeface="ＭＳ Ｐゴシック" charset="0"/>
              <a:cs typeface="Times New Roman" panose="02020603050405020304" pitchFamily="18" charset="0"/>
            </a:endParaRPr>
          </a:p>
        </p:txBody>
      </p:sp>
    </p:spTree>
    <p:extLst>
      <p:ext uri="{BB962C8B-B14F-4D97-AF65-F5344CB8AC3E}">
        <p14:creationId xmlns:p14="http://schemas.microsoft.com/office/powerpoint/2010/main" val="3439030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2593732" y="331819"/>
            <a:ext cx="9451730" cy="646331"/>
          </a:xfrm>
          <a:prstGeom prst="rect">
            <a:avLst/>
          </a:prstGeom>
          <a:noFill/>
        </p:spPr>
        <p:txBody>
          <a:bodyPr wrap="square" rtlCol="0">
            <a:spAutoFit/>
          </a:bodyPr>
          <a:lstStyle/>
          <a:p>
            <a:r>
              <a:rPr lang="en-US" sz="3600" b="1" dirty="0">
                <a:solidFill>
                  <a:schemeClr val="bg1"/>
                </a:solidFill>
              </a:rPr>
              <a:t>Common Questions  for Cat B – COVID 19</a:t>
            </a:r>
          </a:p>
        </p:txBody>
      </p:sp>
      <p:sp>
        <p:nvSpPr>
          <p:cNvPr id="7" name="Rectangle 14">
            <a:extLst>
              <a:ext uri="{FF2B5EF4-FFF2-40B4-BE49-F238E27FC236}">
                <a16:creationId xmlns:a16="http://schemas.microsoft.com/office/drawing/2014/main" id="{244678C3-4A37-400B-A11A-8DA0EF652AAC}"/>
              </a:ext>
            </a:extLst>
          </p:cNvPr>
          <p:cNvSpPr>
            <a:spLocks noChangeArrowheads="1"/>
          </p:cNvSpPr>
          <p:nvPr/>
        </p:nvSpPr>
        <p:spPr bwMode="auto">
          <a:xfrm>
            <a:off x="140677" y="2007576"/>
            <a:ext cx="114387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2800" dirty="0">
                <a:solidFill>
                  <a:prstClr val="black"/>
                </a:solidFill>
                <a:ea typeface="ＭＳ Ｐゴシック" charset="0"/>
                <a:cs typeface="Times New Roman" panose="02020603050405020304" pitchFamily="18" charset="0"/>
              </a:rPr>
              <a:t>“What other resources are there about Category B expenses?”</a:t>
            </a:r>
          </a:p>
        </p:txBody>
      </p:sp>
      <p:sp>
        <p:nvSpPr>
          <p:cNvPr id="8" name="Rectangle 14">
            <a:extLst>
              <a:ext uri="{FF2B5EF4-FFF2-40B4-BE49-F238E27FC236}">
                <a16:creationId xmlns:a16="http://schemas.microsoft.com/office/drawing/2014/main" id="{E28BACC6-12FC-46CF-BD50-DE8C5E3E129C}"/>
              </a:ext>
            </a:extLst>
          </p:cNvPr>
          <p:cNvSpPr>
            <a:spLocks noChangeArrowheads="1"/>
          </p:cNvSpPr>
          <p:nvPr/>
        </p:nvSpPr>
        <p:spPr bwMode="auto">
          <a:xfrm>
            <a:off x="664029" y="2674403"/>
            <a:ext cx="11188002" cy="4062651"/>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2800" dirty="0">
                <a:solidFill>
                  <a:prstClr val="black"/>
                </a:solidFill>
                <a:ea typeface="ＭＳ Ｐゴシック" charset="0"/>
                <a:cs typeface="Times New Roman" panose="02020603050405020304" pitchFamily="18" charset="0"/>
              </a:rPr>
              <a:t>The Public Assistance Program and Policy Guide</a:t>
            </a:r>
          </a:p>
          <a:p>
            <a:pPr eaLnBrk="1" hangingPunct="1">
              <a:defRPr/>
            </a:pPr>
            <a:r>
              <a:rPr lang="en-US" altLang="en-US" sz="2800" dirty="0">
                <a:solidFill>
                  <a:prstClr val="black"/>
                </a:solidFill>
                <a:ea typeface="ＭＳ Ｐゴシック" charset="0"/>
                <a:cs typeface="Times New Roman" panose="02020603050405020304" pitchFamily="18" charset="0"/>
              </a:rPr>
              <a:t>address typical Category B projects and costs.</a:t>
            </a:r>
          </a:p>
          <a:p>
            <a:pPr eaLnBrk="1" hangingPunct="1">
              <a:defRPr/>
            </a:pPr>
            <a:r>
              <a:rPr lang="en-US" sz="1800" dirty="0">
                <a:hlinkClick r:id="rId3"/>
              </a:rPr>
              <a:t>https://www.fema.gov/media-library/assets/documents/111781</a:t>
            </a:r>
            <a:endParaRPr lang="en-US" sz="1800" dirty="0"/>
          </a:p>
          <a:p>
            <a:pPr eaLnBrk="1" hangingPunct="1">
              <a:defRPr/>
            </a:pPr>
            <a:endParaRPr lang="en-US" altLang="en-US" sz="1800" dirty="0">
              <a:solidFill>
                <a:prstClr val="black"/>
              </a:solidFill>
              <a:ea typeface="ＭＳ Ｐゴシック" charset="0"/>
              <a:cs typeface="Times New Roman" panose="02020603050405020304" pitchFamily="18" charset="0"/>
            </a:endParaRPr>
          </a:p>
          <a:p>
            <a:pPr eaLnBrk="1" hangingPunct="1">
              <a:defRPr/>
            </a:pPr>
            <a:endParaRPr lang="en-US" altLang="en-US" sz="1800" dirty="0">
              <a:solidFill>
                <a:prstClr val="black"/>
              </a:solidFill>
              <a:ea typeface="ＭＳ Ｐゴシック" charset="0"/>
              <a:cs typeface="Times New Roman" panose="02020603050405020304" pitchFamily="18" charset="0"/>
            </a:endParaRPr>
          </a:p>
          <a:p>
            <a:pPr eaLnBrk="1" hangingPunct="1">
              <a:defRPr/>
            </a:pPr>
            <a:r>
              <a:rPr lang="en-US" altLang="en-US" sz="2800" dirty="0">
                <a:solidFill>
                  <a:prstClr val="black"/>
                </a:solidFill>
                <a:ea typeface="ＭＳ Ｐゴシック" charset="0"/>
                <a:cs typeface="Times New Roman" panose="02020603050405020304" pitchFamily="18" charset="0"/>
              </a:rPr>
              <a:t>The COVID-19 Eligible Emergency Protective Measures </a:t>
            </a:r>
          </a:p>
          <a:p>
            <a:pPr eaLnBrk="1" hangingPunct="1">
              <a:defRPr/>
            </a:pPr>
            <a:r>
              <a:rPr lang="en-US" altLang="en-US" sz="2800" dirty="0">
                <a:solidFill>
                  <a:prstClr val="black"/>
                </a:solidFill>
                <a:ea typeface="ＭＳ Ｐゴシック" charset="0"/>
                <a:cs typeface="Times New Roman" panose="02020603050405020304" pitchFamily="18" charset="0"/>
              </a:rPr>
              <a:t>Fact Sheet</a:t>
            </a:r>
          </a:p>
          <a:p>
            <a:pPr eaLnBrk="1" hangingPunct="1">
              <a:defRPr/>
            </a:pPr>
            <a:r>
              <a:rPr lang="en-US" sz="1800" dirty="0">
                <a:hlinkClick r:id="rId4"/>
              </a:rPr>
              <a:t>https://www.fema.gov/news-release/2020/03/19/coronavirus-covid-19-pandemic-eligible-emergency-protective-measures</a:t>
            </a:r>
            <a:endParaRPr lang="en-US" altLang="en-US" sz="1800" dirty="0">
              <a:solidFill>
                <a:prstClr val="black"/>
              </a:solidFill>
              <a:ea typeface="ＭＳ Ｐゴシック" charset="0"/>
              <a:cs typeface="Times New Roman" panose="02020603050405020304" pitchFamily="18" charset="0"/>
            </a:endParaRPr>
          </a:p>
          <a:p>
            <a:pPr eaLnBrk="1" hangingPunct="1">
              <a:defRPr/>
            </a:pPr>
            <a:endParaRPr lang="en-US" altLang="en-US" sz="1800" dirty="0">
              <a:solidFill>
                <a:prstClr val="black"/>
              </a:solidFill>
              <a:ea typeface="ＭＳ Ｐゴシック" charset="0"/>
              <a:cs typeface="Times New Roman" panose="02020603050405020304" pitchFamily="18" charset="0"/>
            </a:endParaRPr>
          </a:p>
          <a:p>
            <a:pPr eaLnBrk="1" hangingPunct="1">
              <a:defRPr/>
            </a:pPr>
            <a:endParaRPr lang="en-US" altLang="en-US" sz="1800" dirty="0">
              <a:solidFill>
                <a:prstClr val="black"/>
              </a:solidFill>
              <a:ea typeface="ＭＳ Ｐゴシック" charset="0"/>
              <a:cs typeface="Times New Roman" panose="02020603050405020304" pitchFamily="18" charset="0"/>
            </a:endParaRPr>
          </a:p>
          <a:p>
            <a:pPr eaLnBrk="1" hangingPunct="1">
              <a:defRPr/>
            </a:pPr>
            <a:endParaRPr lang="en-US" altLang="en-US" sz="2000" dirty="0">
              <a:solidFill>
                <a:prstClr val="black"/>
              </a:solidFill>
              <a:ea typeface="ＭＳ Ｐゴシック" charset="0"/>
              <a:cs typeface="Times New Roman" panose="02020603050405020304" pitchFamily="18" charset="0"/>
            </a:endParaRPr>
          </a:p>
        </p:txBody>
      </p:sp>
      <p:pic>
        <p:nvPicPr>
          <p:cNvPr id="2" name="Picture 1">
            <a:extLst>
              <a:ext uri="{FF2B5EF4-FFF2-40B4-BE49-F238E27FC236}">
                <a16:creationId xmlns:a16="http://schemas.microsoft.com/office/drawing/2014/main" id="{4227AF5D-2F93-466A-AC25-8C2EC3BC223C}"/>
              </a:ext>
            </a:extLst>
          </p:cNvPr>
          <p:cNvPicPr>
            <a:picLocks noChangeAspect="1"/>
          </p:cNvPicPr>
          <p:nvPr/>
        </p:nvPicPr>
        <p:blipFill>
          <a:blip r:embed="rId5"/>
          <a:stretch>
            <a:fillRect/>
          </a:stretch>
        </p:blipFill>
        <p:spPr>
          <a:xfrm>
            <a:off x="9982200" y="2859789"/>
            <a:ext cx="1663475" cy="2148430"/>
          </a:xfrm>
          <a:prstGeom prst="rect">
            <a:avLst/>
          </a:prstGeom>
        </p:spPr>
      </p:pic>
    </p:spTree>
    <p:extLst>
      <p:ext uri="{BB962C8B-B14F-4D97-AF65-F5344CB8AC3E}">
        <p14:creationId xmlns:p14="http://schemas.microsoft.com/office/powerpoint/2010/main" val="1179546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3164821" y="331819"/>
            <a:ext cx="6524302" cy="1200329"/>
          </a:xfrm>
          <a:prstGeom prst="rect">
            <a:avLst/>
          </a:prstGeom>
          <a:noFill/>
        </p:spPr>
        <p:txBody>
          <a:bodyPr wrap="square" rtlCol="0">
            <a:spAutoFit/>
          </a:bodyPr>
          <a:lstStyle/>
          <a:p>
            <a:r>
              <a:rPr lang="en-US" sz="3600" b="1" dirty="0">
                <a:solidFill>
                  <a:schemeClr val="bg1"/>
                </a:solidFill>
              </a:rPr>
              <a:t>Clayton French</a:t>
            </a:r>
          </a:p>
          <a:p>
            <a:r>
              <a:rPr lang="en-US" sz="3600" b="1" dirty="0">
                <a:solidFill>
                  <a:schemeClr val="bg1"/>
                </a:solidFill>
              </a:rPr>
              <a:t>State Public Assistance Officer</a:t>
            </a:r>
          </a:p>
        </p:txBody>
      </p:sp>
      <p:sp>
        <p:nvSpPr>
          <p:cNvPr id="2" name="TextBox 1">
            <a:extLst>
              <a:ext uri="{FF2B5EF4-FFF2-40B4-BE49-F238E27FC236}">
                <a16:creationId xmlns:a16="http://schemas.microsoft.com/office/drawing/2014/main" id="{54A65E88-F6C5-4CDC-AE9C-F06A530303B8}"/>
              </a:ext>
            </a:extLst>
          </p:cNvPr>
          <p:cNvSpPr txBox="1"/>
          <p:nvPr/>
        </p:nvSpPr>
        <p:spPr>
          <a:xfrm>
            <a:off x="316524" y="2294792"/>
            <a:ext cx="11614638" cy="3170099"/>
          </a:xfrm>
          <a:prstGeom prst="rect">
            <a:avLst/>
          </a:prstGeom>
          <a:noFill/>
        </p:spPr>
        <p:txBody>
          <a:bodyPr wrap="square" rtlCol="0">
            <a:spAutoFit/>
          </a:bodyPr>
          <a:lstStyle/>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Public Assistance Definition</a:t>
            </a:r>
          </a:p>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Applicant</a:t>
            </a:r>
          </a:p>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Category of Work</a:t>
            </a:r>
          </a:p>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Project Development</a:t>
            </a:r>
          </a:p>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Common Questions</a:t>
            </a:r>
          </a:p>
        </p:txBody>
      </p:sp>
    </p:spTree>
    <p:extLst>
      <p:ext uri="{BB962C8B-B14F-4D97-AF65-F5344CB8AC3E}">
        <p14:creationId xmlns:p14="http://schemas.microsoft.com/office/powerpoint/2010/main" val="1015453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3156029" y="608818"/>
            <a:ext cx="5879939" cy="646331"/>
          </a:xfrm>
          <a:prstGeom prst="rect">
            <a:avLst/>
          </a:prstGeom>
          <a:noFill/>
        </p:spPr>
        <p:txBody>
          <a:bodyPr wrap="square" rtlCol="0">
            <a:spAutoFit/>
          </a:bodyPr>
          <a:lstStyle/>
          <a:p>
            <a:r>
              <a:rPr lang="en-US" sz="3600" b="1" dirty="0">
                <a:solidFill>
                  <a:schemeClr val="bg1"/>
                </a:solidFill>
              </a:rPr>
              <a:t>RECOVERY OFFICE</a:t>
            </a:r>
          </a:p>
        </p:txBody>
      </p:sp>
      <p:sp>
        <p:nvSpPr>
          <p:cNvPr id="4" name="Title 1">
            <a:extLst>
              <a:ext uri="{FF2B5EF4-FFF2-40B4-BE49-F238E27FC236}">
                <a16:creationId xmlns:a16="http://schemas.microsoft.com/office/drawing/2014/main" id="{5CF670AB-598C-43D0-B81C-FC466832A469}"/>
              </a:ext>
            </a:extLst>
          </p:cNvPr>
          <p:cNvSpPr txBox="1">
            <a:spLocks/>
          </p:cNvSpPr>
          <p:nvPr/>
        </p:nvSpPr>
        <p:spPr>
          <a:xfrm>
            <a:off x="1104899" y="2209799"/>
            <a:ext cx="9270023" cy="340848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lvl="0" algn="ctr">
              <a:lnSpc>
                <a:spcPct val="85000"/>
              </a:lnSpc>
              <a:spcBef>
                <a:spcPts val="100"/>
              </a:spcBef>
              <a:spcAft>
                <a:spcPts val="100"/>
              </a:spcAft>
              <a:defRPr/>
            </a:pPr>
            <a:r>
              <a:rPr kumimoji="0" lang="en-US" sz="6600" b="0" i="0" u="none" strike="noStrike" kern="1200" cap="none" spc="-150" normalizeH="0" baseline="0" noProof="0" dirty="0">
                <a:ln>
                  <a:noFill/>
                </a:ln>
                <a:solidFill>
                  <a:sysClr val="windowText" lastClr="000000">
                    <a:lumMod val="50000"/>
                    <a:lumOff val="50000"/>
                  </a:sysClr>
                </a:solidFill>
                <a:effectLst/>
                <a:uLnTx/>
                <a:uFillTx/>
                <a:latin typeface="Tw Cen MT Condensed" charset="0"/>
                <a:ea typeface="Tw Cen MT Condensed" charset="0"/>
                <a:cs typeface="Tw Cen MT Condensed" charset="0"/>
              </a:rPr>
              <a:t>Public Assistance Applicant Briefing</a:t>
            </a:r>
            <a:br>
              <a:rPr kumimoji="0" lang="en-US" sz="6600" b="0" i="0" u="none" strike="noStrike" kern="1200" cap="none" spc="-150" normalizeH="0" baseline="0" noProof="0" dirty="0">
                <a:ln>
                  <a:noFill/>
                </a:ln>
                <a:solidFill>
                  <a:sysClr val="windowText" lastClr="000000">
                    <a:lumMod val="50000"/>
                    <a:lumOff val="50000"/>
                  </a:sysClr>
                </a:solidFill>
                <a:effectLst/>
                <a:uLnTx/>
                <a:uFillTx/>
                <a:latin typeface="Tw Cen MT Condensed" charset="0"/>
                <a:ea typeface="Tw Cen MT Condensed" charset="0"/>
                <a:cs typeface="Tw Cen MT Condensed" charset="0"/>
              </a:rPr>
            </a:br>
            <a:r>
              <a:rPr lang="en-US" sz="6600" spc="-150" dirty="0">
                <a:solidFill>
                  <a:sysClr val="windowText" lastClr="000000">
                    <a:lumMod val="50000"/>
                    <a:lumOff val="50000"/>
                  </a:sysClr>
                </a:solidFill>
                <a:latin typeface="Tw Cen MT Condensed" charset="0"/>
                <a:ea typeface="Tw Cen MT Condensed" charset="0"/>
                <a:cs typeface="Tw Cen MT Condensed" charset="0"/>
              </a:rPr>
              <a:t>FEMA-4528-DR-MS, </a:t>
            </a:r>
            <a:r>
              <a:rPr kumimoji="0" lang="en-US" sz="6600" b="0" i="0" u="none" strike="noStrike" kern="1200" cap="none" spc="-150" normalizeH="0" baseline="0" noProof="0" dirty="0">
                <a:ln>
                  <a:noFill/>
                </a:ln>
                <a:solidFill>
                  <a:sysClr val="windowText" lastClr="000000">
                    <a:lumMod val="50000"/>
                    <a:lumOff val="50000"/>
                  </a:sysClr>
                </a:solidFill>
                <a:effectLst/>
                <a:uLnTx/>
                <a:uFillTx/>
                <a:latin typeface="Tw Cen MT Condensed" charset="0"/>
                <a:ea typeface="Tw Cen MT Condensed" charset="0"/>
                <a:cs typeface="Tw Cen MT Condensed" charset="0"/>
              </a:rPr>
              <a:t>COVID-19</a:t>
            </a:r>
            <a:br>
              <a:rPr kumimoji="0" lang="en-US" sz="6600" b="0" i="0" u="none" strike="noStrike" kern="1200" cap="none" spc="-150" normalizeH="0" baseline="0" noProof="0" dirty="0">
                <a:ln>
                  <a:noFill/>
                </a:ln>
                <a:solidFill>
                  <a:sysClr val="windowText" lastClr="000000">
                    <a:lumMod val="50000"/>
                    <a:lumOff val="50000"/>
                  </a:sysClr>
                </a:solidFill>
                <a:effectLst/>
                <a:uLnTx/>
                <a:uFillTx/>
                <a:latin typeface="Tw Cen MT Condensed" charset="0"/>
                <a:ea typeface="Tw Cen MT Condensed" charset="0"/>
                <a:cs typeface="Tw Cen MT Condensed" charset="0"/>
              </a:rPr>
            </a:br>
            <a:r>
              <a:rPr kumimoji="0" lang="en-US" sz="5500" b="0" i="0" u="none" strike="noStrike" kern="1200" cap="none" spc="-150" normalizeH="0" baseline="0" noProof="0" dirty="0">
                <a:ln>
                  <a:noFill/>
                </a:ln>
                <a:solidFill>
                  <a:srgbClr val="C00000"/>
                </a:solidFill>
                <a:effectLst/>
                <a:uLnTx/>
                <a:uFillTx/>
                <a:latin typeface="Tw Cen MT Condensed" charset="0"/>
                <a:ea typeface="Tw Cen MT Condensed" charset="0"/>
                <a:cs typeface="Tw Cen MT Condensed" charset="0"/>
              </a:rPr>
              <a:t>Declared: April 5, 2020</a:t>
            </a:r>
          </a:p>
          <a:p>
            <a:pPr lvl="0" algn="ctr">
              <a:lnSpc>
                <a:spcPct val="85000"/>
              </a:lnSpc>
              <a:spcBef>
                <a:spcPts val="100"/>
              </a:spcBef>
              <a:spcAft>
                <a:spcPts val="100"/>
              </a:spcAft>
              <a:defRPr/>
            </a:pPr>
            <a:r>
              <a:rPr lang="en-US" sz="5500" spc="-150" dirty="0">
                <a:solidFill>
                  <a:srgbClr val="C00000"/>
                </a:solidFill>
                <a:latin typeface="Tw Cen MT Condensed" charset="0"/>
                <a:ea typeface="Tw Cen MT Condensed" charset="0"/>
                <a:cs typeface="Tw Cen MT Condensed" charset="0"/>
              </a:rPr>
              <a:t>Incident Period: Jan 20, 2020 - Continuing</a:t>
            </a:r>
            <a:endParaRPr kumimoji="0" lang="en-US" sz="6600" b="0" i="0" u="none" strike="noStrike" kern="1200" cap="none" spc="-150" normalizeH="0" baseline="0" noProof="0" dirty="0">
              <a:ln>
                <a:noFill/>
              </a:ln>
              <a:solidFill>
                <a:sysClr val="windowText" lastClr="000000">
                  <a:lumMod val="50000"/>
                  <a:lumOff val="50000"/>
                </a:sysClr>
              </a:solidFill>
              <a:effectLst/>
              <a:uLnTx/>
              <a:uFillTx/>
              <a:latin typeface="Tw Cen MT Condensed" charset="0"/>
              <a:ea typeface="Tw Cen MT Condensed" charset="0"/>
              <a:cs typeface="Tw Cen MT Condensed" charset="0"/>
            </a:endParaRPr>
          </a:p>
        </p:txBody>
      </p:sp>
    </p:spTree>
    <p:extLst>
      <p:ext uri="{BB962C8B-B14F-4D97-AF65-F5344CB8AC3E}">
        <p14:creationId xmlns:p14="http://schemas.microsoft.com/office/powerpoint/2010/main" val="424943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3164821" y="331819"/>
            <a:ext cx="6524302" cy="646331"/>
          </a:xfrm>
          <a:prstGeom prst="rect">
            <a:avLst/>
          </a:prstGeom>
          <a:noFill/>
        </p:spPr>
        <p:txBody>
          <a:bodyPr wrap="square" rtlCol="0">
            <a:spAutoFit/>
          </a:bodyPr>
          <a:lstStyle/>
          <a:p>
            <a:r>
              <a:rPr lang="en-US" sz="3600" b="1" dirty="0">
                <a:solidFill>
                  <a:schemeClr val="bg1"/>
                </a:solidFill>
              </a:rPr>
              <a:t>Public Assistance Defined</a:t>
            </a:r>
          </a:p>
        </p:txBody>
      </p:sp>
      <p:sp>
        <p:nvSpPr>
          <p:cNvPr id="7" name="Rectangle 3">
            <a:extLst>
              <a:ext uri="{FF2B5EF4-FFF2-40B4-BE49-F238E27FC236}">
                <a16:creationId xmlns:a16="http://schemas.microsoft.com/office/drawing/2014/main" id="{E7635D90-1198-4025-BCEF-3E5F83338428}"/>
              </a:ext>
            </a:extLst>
          </p:cNvPr>
          <p:cNvSpPr txBox="1">
            <a:spLocks noChangeArrowheads="1"/>
          </p:cNvSpPr>
          <p:nvPr/>
        </p:nvSpPr>
        <p:spPr bwMode="auto">
          <a:xfrm>
            <a:off x="152399" y="2016573"/>
            <a:ext cx="11752385" cy="3982629"/>
          </a:xfrm>
          <a:prstGeom prst="rect">
            <a:avLst/>
          </a:prstGeom>
          <a:noFill/>
          <a:ln w="9525">
            <a:noFill/>
            <a:miter lim="800000"/>
            <a:headEnd/>
            <a:tailEnd/>
          </a:ln>
          <a:effectLst>
            <a:innerShdw blurRad="63500" dist="50800" dir="2700000">
              <a:prstClr val="black">
                <a:alpha val="50000"/>
              </a:prstClr>
            </a:innerShdw>
          </a:effectLst>
        </p:spPr>
        <p:txBody>
          <a:bodyPr wrap="square">
            <a:spAutoFit/>
          </a:bodyPr>
          <a:lstStyle/>
          <a:p>
            <a:pPr marL="342900" indent="-342900">
              <a:spcBef>
                <a:spcPct val="20000"/>
              </a:spcBef>
              <a:buFont typeface="Wingdings" pitchFamily="2" charset="2"/>
              <a:buNone/>
              <a:defRPr/>
            </a:pPr>
            <a:r>
              <a:rPr lang="en-US" sz="3200" kern="0" dirty="0">
                <a:solidFill>
                  <a:prstClr val="black"/>
                </a:solidFill>
                <a:latin typeface="Times New Roman" panose="02020603050405020304" pitchFamily="18" charset="0"/>
                <a:ea typeface="ＭＳ Ｐゴシック" charset="0"/>
                <a:cs typeface="Times New Roman" panose="02020603050405020304" pitchFamily="18" charset="0"/>
              </a:rPr>
              <a:t>	</a:t>
            </a:r>
            <a:r>
              <a:rPr lang="en-US" sz="3600" kern="0" dirty="0">
                <a:solidFill>
                  <a:prstClr val="black"/>
                </a:solidFill>
                <a:latin typeface="Times New Roman" panose="02020603050405020304" pitchFamily="18" charset="0"/>
                <a:ea typeface="ＭＳ Ｐゴシック" charset="0"/>
                <a:cs typeface="Times New Roman" panose="02020603050405020304" pitchFamily="18" charset="0"/>
              </a:rPr>
              <a:t>Supplemental financial assistance to State and local governments and certain private non-profit organizations for response and recovery activities required as a result of a </a:t>
            </a:r>
            <a:r>
              <a:rPr lang="en-US" sz="3600" b="1" u="sng" kern="0" dirty="0">
                <a:solidFill>
                  <a:prstClr val="black"/>
                </a:solidFill>
                <a:latin typeface="Times New Roman" panose="02020603050405020304" pitchFamily="18" charset="0"/>
                <a:ea typeface="ＭＳ Ｐゴシック" charset="0"/>
                <a:cs typeface="Times New Roman" panose="02020603050405020304" pitchFamily="18" charset="0"/>
              </a:rPr>
              <a:t>federally</a:t>
            </a:r>
            <a:r>
              <a:rPr lang="en-US" sz="3600" kern="0" dirty="0">
                <a:solidFill>
                  <a:prstClr val="black"/>
                </a:solidFill>
                <a:latin typeface="Times New Roman" panose="02020603050405020304" pitchFamily="18" charset="0"/>
                <a:ea typeface="ＭＳ Ｐゴシック" charset="0"/>
                <a:cs typeface="Times New Roman" panose="02020603050405020304" pitchFamily="18" charset="0"/>
              </a:rPr>
              <a:t> declared disaster.</a:t>
            </a:r>
          </a:p>
          <a:p>
            <a:pPr marL="342900" indent="-342900" algn="ctr">
              <a:spcBef>
                <a:spcPct val="20000"/>
              </a:spcBef>
              <a:buFont typeface="Wingdings" pitchFamily="2" charset="2"/>
              <a:buNone/>
              <a:defRPr/>
            </a:pPr>
            <a:endParaRPr lang="en-US" sz="3200" kern="0" dirty="0">
              <a:solidFill>
                <a:prstClr val="black"/>
              </a:solidFill>
              <a:latin typeface="Times New Roman" panose="02020603050405020304" pitchFamily="18" charset="0"/>
              <a:ea typeface="ＭＳ Ｐゴシック" charset="0"/>
              <a:cs typeface="Times New Roman" panose="02020603050405020304" pitchFamily="18" charset="0"/>
            </a:endParaRPr>
          </a:p>
          <a:p>
            <a:pPr marL="342900" indent="-342900" algn="ctr">
              <a:spcBef>
                <a:spcPct val="20000"/>
              </a:spcBef>
              <a:buFont typeface="Wingdings" pitchFamily="2" charset="2"/>
              <a:buNone/>
              <a:defRPr/>
            </a:pPr>
            <a:r>
              <a:rPr lang="en-US" sz="3200" kern="0" dirty="0">
                <a:solidFill>
                  <a:prstClr val="black"/>
                </a:solidFill>
                <a:latin typeface="Times New Roman" panose="02020603050405020304" pitchFamily="18" charset="0"/>
                <a:ea typeface="ＭＳ Ｐゴシック" charset="0"/>
                <a:cs typeface="Times New Roman" panose="02020603050405020304" pitchFamily="18" charset="0"/>
              </a:rPr>
              <a:t>Funding is cost shared at a federal share of no less than 75% of eligible costs.</a:t>
            </a:r>
          </a:p>
        </p:txBody>
      </p:sp>
    </p:spTree>
    <p:extLst>
      <p:ext uri="{BB962C8B-B14F-4D97-AF65-F5344CB8AC3E}">
        <p14:creationId xmlns:p14="http://schemas.microsoft.com/office/powerpoint/2010/main" val="371199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3164821" y="331819"/>
            <a:ext cx="6524302" cy="646331"/>
          </a:xfrm>
          <a:prstGeom prst="rect">
            <a:avLst/>
          </a:prstGeom>
          <a:noFill/>
        </p:spPr>
        <p:txBody>
          <a:bodyPr wrap="square" rtlCol="0">
            <a:spAutoFit/>
          </a:bodyPr>
          <a:lstStyle/>
          <a:p>
            <a:r>
              <a:rPr lang="en-US" sz="3600" b="1" dirty="0">
                <a:solidFill>
                  <a:schemeClr val="bg1"/>
                </a:solidFill>
              </a:rPr>
              <a:t>Public Assistance Defined</a:t>
            </a:r>
          </a:p>
        </p:txBody>
      </p:sp>
      <p:sp>
        <p:nvSpPr>
          <p:cNvPr id="8" name="Rectangle 7">
            <a:extLst>
              <a:ext uri="{FF2B5EF4-FFF2-40B4-BE49-F238E27FC236}">
                <a16:creationId xmlns:a16="http://schemas.microsoft.com/office/drawing/2014/main" id="{FDE13F08-286A-46C9-86BB-5863CD1603AE}"/>
              </a:ext>
            </a:extLst>
          </p:cNvPr>
          <p:cNvSpPr>
            <a:spLocks noChangeArrowheads="1"/>
          </p:cNvSpPr>
          <p:nvPr/>
        </p:nvSpPr>
        <p:spPr bwMode="auto">
          <a:xfrm>
            <a:off x="381000" y="1981200"/>
            <a:ext cx="11444654"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60000"/>
              </a:spcBef>
              <a:buClr>
                <a:srgbClr val="B0B1B3"/>
              </a:buClr>
              <a:buNone/>
            </a:pPr>
            <a:r>
              <a:rPr lang="en-US" altLang="en-US" sz="3600" dirty="0">
                <a:solidFill>
                  <a:srgbClr val="333333"/>
                </a:solidFill>
                <a:latin typeface="Times New Roman" panose="02020603050405020304" pitchFamily="18" charset="0"/>
                <a:ea typeface="ＭＳ Ｐゴシック" charset="0"/>
                <a:cs typeface="Times New Roman" panose="02020603050405020304" pitchFamily="18" charset="0"/>
              </a:rPr>
              <a:t>It is a supplemental cost </a:t>
            </a:r>
            <a:r>
              <a:rPr lang="en-US" altLang="en-US" sz="3600" b="1" u="sng" dirty="0">
                <a:solidFill>
                  <a:srgbClr val="333333"/>
                </a:solidFill>
                <a:latin typeface="Times New Roman" panose="02020603050405020304" pitchFamily="18" charset="0"/>
                <a:ea typeface="ＭＳ Ｐゴシック" charset="0"/>
                <a:cs typeface="Times New Roman" panose="02020603050405020304" pitchFamily="18" charset="0"/>
              </a:rPr>
              <a:t>REIMBURSEMENT</a:t>
            </a:r>
            <a:r>
              <a:rPr lang="en-US" altLang="en-US" sz="3600" dirty="0">
                <a:solidFill>
                  <a:srgbClr val="333333"/>
                </a:solidFill>
                <a:latin typeface="Times New Roman" panose="02020603050405020304" pitchFamily="18" charset="0"/>
                <a:ea typeface="ＭＳ Ｐゴシック" charset="0"/>
                <a:cs typeface="Times New Roman" panose="02020603050405020304" pitchFamily="18" charset="0"/>
              </a:rPr>
              <a:t> program with specific eligibility requirements.</a:t>
            </a:r>
          </a:p>
          <a:p>
            <a:pPr marL="0" indent="0">
              <a:spcBef>
                <a:spcPct val="60000"/>
              </a:spcBef>
              <a:buClr>
                <a:srgbClr val="B0B1B3"/>
              </a:buClr>
              <a:buNone/>
            </a:pPr>
            <a:r>
              <a:rPr lang="en-US" altLang="en-US" sz="3600" dirty="0">
                <a:solidFill>
                  <a:srgbClr val="333333"/>
                </a:solidFill>
                <a:latin typeface="Times New Roman" panose="02020603050405020304" pitchFamily="18" charset="0"/>
                <a:ea typeface="ＭＳ Ｐゴシック" charset="0"/>
                <a:cs typeface="Times New Roman" panose="02020603050405020304" pitchFamily="18" charset="0"/>
              </a:rPr>
              <a:t>The FEMA share of eligible costs will be awarded to the recipient (State) for disbursement to the applicants.</a:t>
            </a:r>
          </a:p>
        </p:txBody>
      </p:sp>
    </p:spTree>
    <p:extLst>
      <p:ext uri="{BB962C8B-B14F-4D97-AF65-F5344CB8AC3E}">
        <p14:creationId xmlns:p14="http://schemas.microsoft.com/office/powerpoint/2010/main" val="3400119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3164821" y="331819"/>
            <a:ext cx="6524302" cy="646331"/>
          </a:xfrm>
          <a:prstGeom prst="rect">
            <a:avLst/>
          </a:prstGeom>
          <a:noFill/>
        </p:spPr>
        <p:txBody>
          <a:bodyPr wrap="square" rtlCol="0">
            <a:spAutoFit/>
          </a:bodyPr>
          <a:lstStyle/>
          <a:p>
            <a:r>
              <a:rPr lang="en-US" sz="3600" b="1" dirty="0">
                <a:solidFill>
                  <a:schemeClr val="bg1"/>
                </a:solidFill>
              </a:rPr>
              <a:t>Eligibility Pyramid</a:t>
            </a:r>
          </a:p>
        </p:txBody>
      </p:sp>
      <p:sp>
        <p:nvSpPr>
          <p:cNvPr id="7" name="Rectangle 6">
            <a:extLst>
              <a:ext uri="{FF2B5EF4-FFF2-40B4-BE49-F238E27FC236}">
                <a16:creationId xmlns:a16="http://schemas.microsoft.com/office/drawing/2014/main" id="{A71449F3-B3F2-41E5-969B-79C4978B16C6}"/>
              </a:ext>
            </a:extLst>
          </p:cNvPr>
          <p:cNvSpPr/>
          <p:nvPr/>
        </p:nvSpPr>
        <p:spPr>
          <a:xfrm>
            <a:off x="3490546" y="5131777"/>
            <a:ext cx="4648200" cy="838200"/>
          </a:xfrm>
          <a:prstGeom prst="rect">
            <a:avLst/>
          </a:prstGeom>
          <a:solidFill>
            <a:srgbClr val="E7E6E6">
              <a:lumMod val="25000"/>
            </a:srgbClr>
          </a:solidFill>
          <a:ln w="12700" cap="flat" cmpd="sng" algn="ctr">
            <a:noFill/>
            <a:prstDash val="solid"/>
            <a:miter lim="800000"/>
          </a:ln>
          <a:effectLst/>
        </p:spPr>
        <p:txBody>
          <a:bodyPr anchor="ctr"/>
          <a:lstStyle/>
          <a:p>
            <a:pPr algn="ctr">
              <a:defRPr/>
            </a:pPr>
            <a:endParaRPr lang="en-US" kern="0">
              <a:solidFill>
                <a:prstClr val="white"/>
              </a:solidFill>
              <a:ea typeface="ＭＳ Ｐゴシック" charset="0"/>
              <a:cs typeface="Arial" charset="0"/>
            </a:endParaRPr>
          </a:p>
        </p:txBody>
      </p:sp>
      <p:sp>
        <p:nvSpPr>
          <p:cNvPr id="9" name="TextBox 2">
            <a:extLst>
              <a:ext uri="{FF2B5EF4-FFF2-40B4-BE49-F238E27FC236}">
                <a16:creationId xmlns:a16="http://schemas.microsoft.com/office/drawing/2014/main" id="{178BB80A-D435-4FFB-BDDC-86216287DD6E}"/>
              </a:ext>
            </a:extLst>
          </p:cNvPr>
          <p:cNvSpPr txBox="1">
            <a:spLocks noChangeArrowheads="1"/>
          </p:cNvSpPr>
          <p:nvPr/>
        </p:nvSpPr>
        <p:spPr bwMode="auto">
          <a:xfrm>
            <a:off x="3490546" y="5284177"/>
            <a:ext cx="464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prstClr val="white"/>
                </a:solidFill>
                <a:latin typeface="Arial" panose="020B0604020202020204" pitchFamily="34" charset="0"/>
                <a:ea typeface="ＭＳ Ｐゴシック" charset="0"/>
                <a:cs typeface="Arial" charset="0"/>
              </a:rPr>
              <a:t>APPLICANT</a:t>
            </a:r>
          </a:p>
        </p:txBody>
      </p:sp>
      <p:sp>
        <p:nvSpPr>
          <p:cNvPr id="10" name="Rectangle 9">
            <a:extLst>
              <a:ext uri="{FF2B5EF4-FFF2-40B4-BE49-F238E27FC236}">
                <a16:creationId xmlns:a16="http://schemas.microsoft.com/office/drawing/2014/main" id="{C95944DF-1897-40C7-BDB4-BA26F5115B7C}"/>
              </a:ext>
            </a:extLst>
          </p:cNvPr>
          <p:cNvSpPr/>
          <p:nvPr/>
        </p:nvSpPr>
        <p:spPr>
          <a:xfrm>
            <a:off x="4023946" y="4249127"/>
            <a:ext cx="3589338" cy="838200"/>
          </a:xfrm>
          <a:prstGeom prst="rect">
            <a:avLst/>
          </a:prstGeom>
          <a:solidFill>
            <a:srgbClr val="E7E6E6">
              <a:lumMod val="25000"/>
            </a:srgbClr>
          </a:solidFill>
          <a:ln w="12700" cap="flat" cmpd="sng" algn="ctr">
            <a:noFill/>
            <a:prstDash val="solid"/>
            <a:miter lim="800000"/>
          </a:ln>
          <a:effectLst/>
        </p:spPr>
        <p:txBody>
          <a:bodyPr anchor="ctr"/>
          <a:lstStyle/>
          <a:p>
            <a:pPr algn="ctr">
              <a:defRPr/>
            </a:pPr>
            <a:endParaRPr lang="en-US" kern="0">
              <a:solidFill>
                <a:prstClr val="white"/>
              </a:solidFill>
              <a:ea typeface="ＭＳ Ｐゴシック" charset="0"/>
              <a:cs typeface="Arial" charset="0"/>
            </a:endParaRPr>
          </a:p>
        </p:txBody>
      </p:sp>
      <p:sp>
        <p:nvSpPr>
          <p:cNvPr id="11" name="Rectangle 10">
            <a:extLst>
              <a:ext uri="{FF2B5EF4-FFF2-40B4-BE49-F238E27FC236}">
                <a16:creationId xmlns:a16="http://schemas.microsoft.com/office/drawing/2014/main" id="{934D3E15-6954-4A73-B79C-C42471FBDCA3}"/>
              </a:ext>
            </a:extLst>
          </p:cNvPr>
          <p:cNvSpPr/>
          <p:nvPr/>
        </p:nvSpPr>
        <p:spPr>
          <a:xfrm>
            <a:off x="4549409" y="3368065"/>
            <a:ext cx="2503487" cy="838200"/>
          </a:xfrm>
          <a:prstGeom prst="rect">
            <a:avLst/>
          </a:prstGeom>
          <a:solidFill>
            <a:srgbClr val="E7E6E6">
              <a:lumMod val="25000"/>
            </a:srgbClr>
          </a:solidFill>
          <a:ln w="12700" cap="flat" cmpd="sng" algn="ctr">
            <a:noFill/>
            <a:prstDash val="solid"/>
            <a:miter lim="800000"/>
          </a:ln>
          <a:effectLst/>
        </p:spPr>
        <p:txBody>
          <a:bodyPr anchor="ctr"/>
          <a:lstStyle/>
          <a:p>
            <a:pPr algn="ctr">
              <a:defRPr/>
            </a:pPr>
            <a:endParaRPr lang="en-US" kern="0">
              <a:solidFill>
                <a:prstClr val="white"/>
              </a:solidFill>
              <a:ea typeface="ＭＳ Ｐゴシック" charset="0"/>
              <a:cs typeface="Arial" charset="0"/>
            </a:endParaRPr>
          </a:p>
        </p:txBody>
      </p:sp>
      <p:sp>
        <p:nvSpPr>
          <p:cNvPr id="12" name="Rectangle 11">
            <a:extLst>
              <a:ext uri="{FF2B5EF4-FFF2-40B4-BE49-F238E27FC236}">
                <a16:creationId xmlns:a16="http://schemas.microsoft.com/office/drawing/2014/main" id="{5B810A1A-4875-4106-8ED6-1A9CDEB3CA82}"/>
              </a:ext>
            </a:extLst>
          </p:cNvPr>
          <p:cNvSpPr/>
          <p:nvPr/>
        </p:nvSpPr>
        <p:spPr>
          <a:xfrm>
            <a:off x="5119321" y="2488590"/>
            <a:ext cx="1419225" cy="838200"/>
          </a:xfrm>
          <a:prstGeom prst="rect">
            <a:avLst/>
          </a:prstGeom>
          <a:solidFill>
            <a:srgbClr val="E7E6E6">
              <a:lumMod val="25000"/>
            </a:srgbClr>
          </a:solidFill>
          <a:ln w="12700" cap="flat" cmpd="sng" algn="ctr">
            <a:noFill/>
            <a:prstDash val="solid"/>
            <a:miter lim="800000"/>
          </a:ln>
          <a:effectLst/>
        </p:spPr>
        <p:txBody>
          <a:bodyPr anchor="ctr"/>
          <a:lstStyle/>
          <a:p>
            <a:pPr algn="ctr">
              <a:defRPr/>
            </a:pPr>
            <a:endParaRPr lang="en-US" kern="0">
              <a:solidFill>
                <a:prstClr val="white"/>
              </a:solidFill>
              <a:ea typeface="ＭＳ Ｐゴシック" charset="0"/>
              <a:cs typeface="Arial" charset="0"/>
            </a:endParaRPr>
          </a:p>
        </p:txBody>
      </p:sp>
      <p:sp>
        <p:nvSpPr>
          <p:cNvPr id="13" name="TextBox 19">
            <a:extLst>
              <a:ext uri="{FF2B5EF4-FFF2-40B4-BE49-F238E27FC236}">
                <a16:creationId xmlns:a16="http://schemas.microsoft.com/office/drawing/2014/main" id="{280C882B-63A6-49D4-9791-5DE623CFFFA9}"/>
              </a:ext>
            </a:extLst>
          </p:cNvPr>
          <p:cNvSpPr txBox="1">
            <a:spLocks noChangeArrowheads="1"/>
          </p:cNvSpPr>
          <p:nvPr/>
        </p:nvSpPr>
        <p:spPr bwMode="auto">
          <a:xfrm>
            <a:off x="4023946" y="4441215"/>
            <a:ext cx="3589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prstClr val="white"/>
                </a:solidFill>
                <a:latin typeface="Arial" panose="020B0604020202020204" pitchFamily="34" charset="0"/>
                <a:ea typeface="ＭＳ Ｐゴシック" charset="0"/>
                <a:cs typeface="Arial" charset="0"/>
              </a:rPr>
              <a:t>FACILITY</a:t>
            </a:r>
          </a:p>
        </p:txBody>
      </p:sp>
      <p:sp>
        <p:nvSpPr>
          <p:cNvPr id="14" name="TextBox 20">
            <a:extLst>
              <a:ext uri="{FF2B5EF4-FFF2-40B4-BE49-F238E27FC236}">
                <a16:creationId xmlns:a16="http://schemas.microsoft.com/office/drawing/2014/main" id="{C1B74E1A-D974-45B8-A8F9-1F68262555EB}"/>
              </a:ext>
            </a:extLst>
          </p:cNvPr>
          <p:cNvSpPr txBox="1">
            <a:spLocks noChangeArrowheads="1"/>
          </p:cNvSpPr>
          <p:nvPr/>
        </p:nvSpPr>
        <p:spPr bwMode="auto">
          <a:xfrm>
            <a:off x="4549409" y="3531577"/>
            <a:ext cx="2503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prstClr val="white"/>
                </a:solidFill>
                <a:latin typeface="Arial" panose="020B0604020202020204" pitchFamily="34" charset="0"/>
                <a:ea typeface="ＭＳ Ｐゴシック" charset="0"/>
                <a:cs typeface="Arial" charset="0"/>
              </a:rPr>
              <a:t>WORK</a:t>
            </a:r>
          </a:p>
        </p:txBody>
      </p:sp>
      <p:sp>
        <p:nvSpPr>
          <p:cNvPr id="15" name="TextBox 21">
            <a:extLst>
              <a:ext uri="{FF2B5EF4-FFF2-40B4-BE49-F238E27FC236}">
                <a16:creationId xmlns:a16="http://schemas.microsoft.com/office/drawing/2014/main" id="{1D373069-F1D6-4FE7-932A-B45DDE3D5DB0}"/>
              </a:ext>
            </a:extLst>
          </p:cNvPr>
          <p:cNvSpPr txBox="1">
            <a:spLocks noChangeArrowheads="1"/>
          </p:cNvSpPr>
          <p:nvPr/>
        </p:nvSpPr>
        <p:spPr bwMode="auto">
          <a:xfrm>
            <a:off x="5119321" y="2693377"/>
            <a:ext cx="141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prstClr val="white"/>
                </a:solidFill>
                <a:latin typeface="Arial" panose="020B0604020202020204" pitchFamily="34" charset="0"/>
                <a:ea typeface="ＭＳ Ｐゴシック" charset="0"/>
                <a:cs typeface="Arial" charset="0"/>
              </a:rPr>
              <a:t>COST</a:t>
            </a:r>
          </a:p>
        </p:txBody>
      </p:sp>
    </p:spTree>
    <p:extLst>
      <p:ext uri="{BB962C8B-B14F-4D97-AF65-F5344CB8AC3E}">
        <p14:creationId xmlns:p14="http://schemas.microsoft.com/office/powerpoint/2010/main" val="185674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3164821" y="331819"/>
            <a:ext cx="6524302" cy="646331"/>
          </a:xfrm>
          <a:prstGeom prst="rect">
            <a:avLst/>
          </a:prstGeom>
          <a:noFill/>
        </p:spPr>
        <p:txBody>
          <a:bodyPr wrap="square" rtlCol="0">
            <a:spAutoFit/>
          </a:bodyPr>
          <a:lstStyle/>
          <a:p>
            <a:r>
              <a:rPr lang="en-US" sz="3600" b="1" dirty="0">
                <a:solidFill>
                  <a:schemeClr val="bg1"/>
                </a:solidFill>
              </a:rPr>
              <a:t>Eligible Applicants</a:t>
            </a:r>
          </a:p>
        </p:txBody>
      </p:sp>
      <p:sp>
        <p:nvSpPr>
          <p:cNvPr id="7" name="Rectangle 6">
            <a:extLst>
              <a:ext uri="{FF2B5EF4-FFF2-40B4-BE49-F238E27FC236}">
                <a16:creationId xmlns:a16="http://schemas.microsoft.com/office/drawing/2014/main" id="{25A3A015-AAB1-4835-B08B-3C2E4500335C}"/>
              </a:ext>
            </a:extLst>
          </p:cNvPr>
          <p:cNvSpPr>
            <a:spLocks noChangeArrowheads="1"/>
          </p:cNvSpPr>
          <p:nvPr/>
        </p:nvSpPr>
        <p:spPr bwMode="auto">
          <a:xfrm>
            <a:off x="444500" y="17526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60000"/>
              </a:spcBef>
              <a:buClr>
                <a:srgbClr val="B0B1B3"/>
              </a:buClr>
            </a:pPr>
            <a:r>
              <a:rPr lang="en-US" altLang="en-US" dirty="0">
                <a:solidFill>
                  <a:prstClr val="black"/>
                </a:solidFill>
                <a:latin typeface="Times New Roman" panose="02020603050405020304" pitchFamily="18" charset="0"/>
                <a:ea typeface="ＭＳ Ｐゴシック" charset="0"/>
                <a:cs typeface="Times New Roman" panose="02020603050405020304" pitchFamily="18" charset="0"/>
              </a:rPr>
              <a:t>State</a:t>
            </a:r>
          </a:p>
          <a:p>
            <a:pPr>
              <a:spcBef>
                <a:spcPct val="60000"/>
              </a:spcBef>
              <a:buClr>
                <a:srgbClr val="B0B1B3"/>
              </a:buClr>
            </a:pPr>
            <a:r>
              <a:rPr lang="en-US" altLang="en-US" dirty="0">
                <a:solidFill>
                  <a:prstClr val="black"/>
                </a:solidFill>
                <a:latin typeface="Times New Roman" panose="02020603050405020304" pitchFamily="18" charset="0"/>
                <a:ea typeface="ＭＳ Ｐゴシック" charset="0"/>
                <a:cs typeface="Times New Roman" panose="02020603050405020304" pitchFamily="18" charset="0"/>
              </a:rPr>
              <a:t>Declared Counties</a:t>
            </a:r>
          </a:p>
          <a:p>
            <a:pPr>
              <a:spcBef>
                <a:spcPct val="60000"/>
              </a:spcBef>
              <a:buClr>
                <a:srgbClr val="B0B1B3"/>
              </a:buClr>
            </a:pPr>
            <a:r>
              <a:rPr lang="en-US" altLang="en-US" dirty="0">
                <a:solidFill>
                  <a:prstClr val="black"/>
                </a:solidFill>
                <a:latin typeface="Times New Roman" panose="02020603050405020304" pitchFamily="18" charset="0"/>
                <a:ea typeface="ＭＳ Ｐゴシック" charset="0"/>
                <a:cs typeface="Times New Roman" panose="02020603050405020304" pitchFamily="18" charset="0"/>
              </a:rPr>
              <a:t>City / Town / Village within Declared Counties</a:t>
            </a:r>
          </a:p>
          <a:p>
            <a:pPr>
              <a:spcBef>
                <a:spcPct val="60000"/>
              </a:spcBef>
              <a:buClr>
                <a:srgbClr val="B0B1B3"/>
              </a:buClr>
            </a:pPr>
            <a:r>
              <a:rPr lang="en-US" altLang="en-US" dirty="0">
                <a:solidFill>
                  <a:prstClr val="black"/>
                </a:solidFill>
                <a:latin typeface="Times New Roman" panose="02020603050405020304" pitchFamily="18" charset="0"/>
                <a:ea typeface="ＭＳ Ｐゴシック" charset="0"/>
                <a:cs typeface="Times New Roman" panose="02020603050405020304" pitchFamily="18" charset="0"/>
              </a:rPr>
              <a:t>Other political subdivision of the State</a:t>
            </a:r>
          </a:p>
          <a:p>
            <a:pPr>
              <a:spcBef>
                <a:spcPct val="60000"/>
              </a:spcBef>
              <a:buClr>
                <a:srgbClr val="B0B1B3"/>
              </a:buClr>
            </a:pPr>
            <a:r>
              <a:rPr lang="en-US" altLang="en-US" dirty="0">
                <a:solidFill>
                  <a:prstClr val="black"/>
                </a:solidFill>
                <a:latin typeface="Times New Roman" panose="02020603050405020304" pitchFamily="18" charset="0"/>
                <a:ea typeface="ＭＳ Ｐゴシック" charset="0"/>
                <a:cs typeface="Times New Roman" panose="02020603050405020304" pitchFamily="18" charset="0"/>
              </a:rPr>
              <a:t>Native American Tribal Governments and  Tribal Organizations</a:t>
            </a:r>
          </a:p>
          <a:p>
            <a:pPr>
              <a:spcBef>
                <a:spcPct val="60000"/>
              </a:spcBef>
              <a:buClr>
                <a:srgbClr val="B0B1B3"/>
              </a:buClr>
            </a:pPr>
            <a:r>
              <a:rPr lang="en-US" altLang="en-US" dirty="0">
                <a:solidFill>
                  <a:prstClr val="black"/>
                </a:solidFill>
                <a:latin typeface="Times New Roman" panose="02020603050405020304" pitchFamily="18" charset="0"/>
                <a:ea typeface="ＭＳ Ｐゴシック" charset="0"/>
                <a:cs typeface="Times New Roman" panose="02020603050405020304" pitchFamily="18" charset="0"/>
              </a:rPr>
              <a:t>Certain Private Non-Profit (PNP) Organizations</a:t>
            </a:r>
          </a:p>
        </p:txBody>
      </p:sp>
    </p:spTree>
    <p:extLst>
      <p:ext uri="{BB962C8B-B14F-4D97-AF65-F5344CB8AC3E}">
        <p14:creationId xmlns:p14="http://schemas.microsoft.com/office/powerpoint/2010/main" val="33015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3164821" y="331819"/>
            <a:ext cx="6524302" cy="646331"/>
          </a:xfrm>
          <a:prstGeom prst="rect">
            <a:avLst/>
          </a:prstGeom>
          <a:noFill/>
        </p:spPr>
        <p:txBody>
          <a:bodyPr wrap="square" rtlCol="0">
            <a:spAutoFit/>
          </a:bodyPr>
          <a:lstStyle/>
          <a:p>
            <a:r>
              <a:rPr lang="en-US" sz="3600" b="1" dirty="0">
                <a:solidFill>
                  <a:schemeClr val="bg1"/>
                </a:solidFill>
              </a:rPr>
              <a:t>Eligible Applicants</a:t>
            </a:r>
          </a:p>
        </p:txBody>
      </p:sp>
      <p:sp>
        <p:nvSpPr>
          <p:cNvPr id="8" name="Rectangle 3">
            <a:extLst>
              <a:ext uri="{FF2B5EF4-FFF2-40B4-BE49-F238E27FC236}">
                <a16:creationId xmlns:a16="http://schemas.microsoft.com/office/drawing/2014/main" id="{81EC8607-6682-47FF-9E8D-D0DB5D3A87B0}"/>
              </a:ext>
            </a:extLst>
          </p:cNvPr>
          <p:cNvSpPr>
            <a:spLocks noChangeArrowheads="1"/>
          </p:cNvSpPr>
          <p:nvPr/>
        </p:nvSpPr>
        <p:spPr bwMode="auto">
          <a:xfrm>
            <a:off x="-167055" y="2089639"/>
            <a:ext cx="1225647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571500" indent="-223838"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7662" lvl="1" indent="0" eaLnBrk="1" hangingPunct="1">
              <a:spcBef>
                <a:spcPct val="30000"/>
              </a:spcBef>
              <a:buClr>
                <a:srgbClr val="B0B1B3"/>
              </a:buClr>
              <a:buFont typeface="Arial" pitchFamily="34" charset="0"/>
              <a:buNone/>
              <a:defRPr/>
            </a:pPr>
            <a:r>
              <a:rPr lang="en-US" altLang="en-US" sz="3200" dirty="0">
                <a:solidFill>
                  <a:srgbClr val="333333"/>
                </a:solidFill>
                <a:latin typeface="Times New Roman" pitchFamily="18" charset="0"/>
                <a:ea typeface="ＭＳ Ｐゴシック" charset="0"/>
                <a:cs typeface="Times New Roman" pitchFamily="18" charset="0"/>
              </a:rPr>
              <a:t>To be an eligible PNP Applicant, the PNP must show that is has:</a:t>
            </a:r>
          </a:p>
          <a:p>
            <a:pPr lvl="1" eaLnBrk="1" hangingPunct="1">
              <a:spcBef>
                <a:spcPct val="30000"/>
              </a:spcBef>
              <a:buClr>
                <a:srgbClr val="B0B1B3"/>
              </a:buClr>
              <a:buFont typeface="Arial" pitchFamily="34" charset="0"/>
              <a:buChar char="•"/>
              <a:defRPr/>
            </a:pPr>
            <a:r>
              <a:rPr lang="en-US" altLang="en-US" sz="3200" dirty="0">
                <a:solidFill>
                  <a:srgbClr val="333333"/>
                </a:solidFill>
                <a:latin typeface="Times New Roman" pitchFamily="18" charset="0"/>
                <a:ea typeface="ＭＳ Ｐゴシック" charset="0"/>
                <a:cs typeface="Times New Roman" pitchFamily="18" charset="0"/>
              </a:rPr>
              <a:t>A current ruling letter from the IRS granting tax exemption under 501(c/d/e) or Internal Revenue Code of 1954 </a:t>
            </a:r>
            <a:r>
              <a:rPr lang="en-US" altLang="en-US" sz="3200" u="sng" dirty="0">
                <a:solidFill>
                  <a:srgbClr val="333333"/>
                </a:solidFill>
                <a:latin typeface="Times New Roman" pitchFamily="18" charset="0"/>
                <a:ea typeface="ＭＳ Ｐゴシック" charset="0"/>
                <a:cs typeface="Times New Roman" pitchFamily="18" charset="0"/>
              </a:rPr>
              <a:t>or</a:t>
            </a:r>
          </a:p>
          <a:p>
            <a:pPr lvl="1" eaLnBrk="1" hangingPunct="1">
              <a:spcBef>
                <a:spcPct val="30000"/>
              </a:spcBef>
              <a:buClr>
                <a:srgbClr val="B0B1B3"/>
              </a:buClr>
              <a:buFont typeface="Arial" pitchFamily="34" charset="0"/>
              <a:buChar char="•"/>
              <a:defRPr/>
            </a:pPr>
            <a:r>
              <a:rPr lang="en-US" altLang="en-US" sz="3200" dirty="0">
                <a:solidFill>
                  <a:srgbClr val="333333"/>
                </a:solidFill>
                <a:latin typeface="Times New Roman" pitchFamily="18" charset="0"/>
                <a:ea typeface="ＭＳ Ｐゴシック" charset="0"/>
                <a:cs typeface="Times New Roman" pitchFamily="18" charset="0"/>
              </a:rPr>
              <a:t>Documentation from MS Secretary of State substantiating it is a non-revenue producing nonprofit entity doing business under the State Law.</a:t>
            </a:r>
          </a:p>
        </p:txBody>
      </p:sp>
    </p:spTree>
    <p:extLst>
      <p:ext uri="{BB962C8B-B14F-4D97-AF65-F5344CB8AC3E}">
        <p14:creationId xmlns:p14="http://schemas.microsoft.com/office/powerpoint/2010/main" val="105213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3164821" y="331819"/>
            <a:ext cx="6524302" cy="1200329"/>
          </a:xfrm>
          <a:prstGeom prst="rect">
            <a:avLst/>
          </a:prstGeom>
          <a:noFill/>
        </p:spPr>
        <p:txBody>
          <a:bodyPr wrap="square" rtlCol="0">
            <a:spAutoFit/>
          </a:bodyPr>
          <a:lstStyle/>
          <a:p>
            <a:r>
              <a:rPr lang="en-US" sz="3600" b="1" dirty="0">
                <a:solidFill>
                  <a:schemeClr val="bg1"/>
                </a:solidFill>
              </a:rPr>
              <a:t>Category of Work – Emergency Protective Measures</a:t>
            </a:r>
          </a:p>
        </p:txBody>
      </p:sp>
      <p:sp>
        <p:nvSpPr>
          <p:cNvPr id="7" name="Rectangle 14">
            <a:extLst>
              <a:ext uri="{FF2B5EF4-FFF2-40B4-BE49-F238E27FC236}">
                <a16:creationId xmlns:a16="http://schemas.microsoft.com/office/drawing/2014/main" id="{244678C3-4A37-400B-A11A-8DA0EF652AAC}"/>
              </a:ext>
            </a:extLst>
          </p:cNvPr>
          <p:cNvSpPr>
            <a:spLocks noChangeArrowheads="1"/>
          </p:cNvSpPr>
          <p:nvPr/>
        </p:nvSpPr>
        <p:spPr bwMode="auto">
          <a:xfrm>
            <a:off x="452498" y="2288930"/>
            <a:ext cx="1128700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2800" dirty="0">
                <a:solidFill>
                  <a:prstClr val="black"/>
                </a:solidFill>
                <a:ea typeface="ＭＳ Ｐゴシック" charset="0"/>
                <a:cs typeface="Times New Roman" panose="02020603050405020304" pitchFamily="18" charset="0"/>
              </a:rPr>
              <a:t>FEMA is authorized to provide Public Assistance funding for </a:t>
            </a:r>
            <a:r>
              <a:rPr lang="en-US" altLang="en-US" sz="2800" b="1" u="sng" dirty="0">
                <a:solidFill>
                  <a:prstClr val="black"/>
                </a:solidFill>
                <a:ea typeface="ＭＳ Ｐゴシック" charset="0"/>
                <a:cs typeface="Times New Roman" panose="02020603050405020304" pitchFamily="18" charset="0"/>
              </a:rPr>
              <a:t>Emergency</a:t>
            </a:r>
            <a:r>
              <a:rPr lang="en-US" altLang="en-US" sz="2800" dirty="0">
                <a:solidFill>
                  <a:prstClr val="black"/>
                </a:solidFill>
                <a:ea typeface="ＭＳ Ｐゴシック" charset="0"/>
                <a:cs typeface="Times New Roman" panose="02020603050405020304" pitchFamily="18" charset="0"/>
              </a:rPr>
              <a:t> </a:t>
            </a:r>
            <a:r>
              <a:rPr lang="en-US" altLang="en-US" sz="2800" b="1" u="sng" dirty="0">
                <a:solidFill>
                  <a:prstClr val="black"/>
                </a:solidFill>
                <a:ea typeface="ＭＳ Ｐゴシック" charset="0"/>
                <a:cs typeface="Times New Roman" panose="02020603050405020304" pitchFamily="18" charset="0"/>
              </a:rPr>
              <a:t>Work</a:t>
            </a:r>
            <a:r>
              <a:rPr lang="en-US" altLang="en-US" sz="2800" dirty="0">
                <a:solidFill>
                  <a:prstClr val="black"/>
                </a:solidFill>
                <a:ea typeface="ＭＳ Ｐゴシック" charset="0"/>
                <a:cs typeface="Times New Roman" panose="02020603050405020304" pitchFamily="18" charset="0"/>
              </a:rPr>
              <a:t> (Emergency Protective Measures).  </a:t>
            </a:r>
          </a:p>
          <a:p>
            <a:pPr eaLnBrk="1" hangingPunct="1">
              <a:defRPr/>
            </a:pPr>
            <a:endParaRPr lang="en-US" altLang="en-US" sz="2800" dirty="0">
              <a:solidFill>
                <a:prstClr val="black"/>
              </a:solidFill>
              <a:ea typeface="ＭＳ Ｐゴシック" charset="0"/>
              <a:cs typeface="Times New Roman" panose="02020603050405020304" pitchFamily="18" charset="0"/>
            </a:endParaRPr>
          </a:p>
          <a:p>
            <a:pPr eaLnBrk="1" hangingPunct="1">
              <a:defRPr/>
            </a:pPr>
            <a:r>
              <a:rPr lang="en-US" altLang="en-US" sz="2800" dirty="0">
                <a:solidFill>
                  <a:prstClr val="black"/>
                </a:solidFill>
                <a:ea typeface="ＭＳ Ｐゴシック" charset="0"/>
                <a:cs typeface="Times New Roman" panose="02020603050405020304" pitchFamily="18" charset="0"/>
              </a:rPr>
              <a:t>Emergency Work is that which must be done immediately to:</a:t>
            </a:r>
          </a:p>
          <a:p>
            <a:pPr marL="342900" indent="-342900" eaLnBrk="1" hangingPunct="1">
              <a:buFont typeface="Wingdings" panose="05000000000000000000" pitchFamily="2" charset="2"/>
              <a:buChar char="§"/>
              <a:defRPr/>
            </a:pPr>
            <a:r>
              <a:rPr lang="en-US" altLang="en-US" sz="2800" dirty="0">
                <a:solidFill>
                  <a:prstClr val="black"/>
                </a:solidFill>
                <a:ea typeface="ＭＳ Ｐゴシック" charset="0"/>
                <a:cs typeface="Times New Roman" panose="02020603050405020304" pitchFamily="18" charset="0"/>
              </a:rPr>
              <a:t>Save lives</a:t>
            </a:r>
          </a:p>
          <a:p>
            <a:pPr marL="342900" indent="-342900" eaLnBrk="1" hangingPunct="1">
              <a:buFont typeface="Wingdings" panose="05000000000000000000" pitchFamily="2" charset="2"/>
              <a:buChar char="§"/>
              <a:defRPr/>
            </a:pPr>
            <a:r>
              <a:rPr lang="en-US" altLang="en-US" sz="2800" dirty="0">
                <a:solidFill>
                  <a:prstClr val="black"/>
                </a:solidFill>
                <a:ea typeface="ＭＳ Ｐゴシック" charset="0"/>
                <a:cs typeface="Times New Roman" panose="02020603050405020304" pitchFamily="18" charset="0"/>
              </a:rPr>
              <a:t>Protect public health and safety</a:t>
            </a:r>
          </a:p>
          <a:p>
            <a:pPr marL="342900" indent="-342900" eaLnBrk="1" hangingPunct="1">
              <a:buFont typeface="Wingdings" panose="05000000000000000000" pitchFamily="2" charset="2"/>
              <a:buChar char="§"/>
              <a:defRPr/>
            </a:pPr>
            <a:r>
              <a:rPr lang="en-US" altLang="en-US" sz="2800" dirty="0">
                <a:solidFill>
                  <a:prstClr val="black"/>
                </a:solidFill>
                <a:ea typeface="ＭＳ Ｐゴシック" charset="0"/>
                <a:cs typeface="Times New Roman" panose="02020603050405020304" pitchFamily="18" charset="0"/>
              </a:rPr>
              <a:t>Protect improved property</a:t>
            </a:r>
          </a:p>
          <a:p>
            <a:pPr marL="342900" indent="-342900" eaLnBrk="1" hangingPunct="1">
              <a:buFont typeface="Wingdings" panose="05000000000000000000" pitchFamily="2" charset="2"/>
              <a:buChar char="§"/>
              <a:defRPr/>
            </a:pPr>
            <a:r>
              <a:rPr lang="en-US" altLang="en-US" sz="2800" dirty="0">
                <a:solidFill>
                  <a:prstClr val="black"/>
                </a:solidFill>
                <a:ea typeface="ＭＳ Ｐゴシック" charset="0"/>
                <a:cs typeface="Times New Roman" panose="02020603050405020304" pitchFamily="18" charset="0"/>
              </a:rPr>
              <a:t>Eliminate or lessen an immediate threat of additional damage.</a:t>
            </a:r>
          </a:p>
        </p:txBody>
      </p:sp>
    </p:spTree>
    <p:extLst>
      <p:ext uri="{BB962C8B-B14F-4D97-AF65-F5344CB8AC3E}">
        <p14:creationId xmlns:p14="http://schemas.microsoft.com/office/powerpoint/2010/main" val="1310641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3D536-E64A-462D-885D-E57042B4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863969"/>
          </a:xfrm>
          <a:prstGeom prst="rect">
            <a:avLst/>
          </a:prstGeom>
        </p:spPr>
      </p:pic>
      <p:sp>
        <p:nvSpPr>
          <p:cNvPr id="6" name="TextBox 5">
            <a:extLst>
              <a:ext uri="{FF2B5EF4-FFF2-40B4-BE49-F238E27FC236}">
                <a16:creationId xmlns:a16="http://schemas.microsoft.com/office/drawing/2014/main" id="{E8064F06-1380-461E-BCA2-0E25A7CD7DC8}"/>
              </a:ext>
            </a:extLst>
          </p:cNvPr>
          <p:cNvSpPr txBox="1"/>
          <p:nvPr/>
        </p:nvSpPr>
        <p:spPr>
          <a:xfrm>
            <a:off x="3164821" y="331819"/>
            <a:ext cx="6524302" cy="1200329"/>
          </a:xfrm>
          <a:prstGeom prst="rect">
            <a:avLst/>
          </a:prstGeom>
          <a:noFill/>
        </p:spPr>
        <p:txBody>
          <a:bodyPr wrap="square" rtlCol="0">
            <a:spAutoFit/>
          </a:bodyPr>
          <a:lstStyle/>
          <a:p>
            <a:r>
              <a:rPr lang="en-US" sz="3600" b="1" dirty="0">
                <a:solidFill>
                  <a:schemeClr val="bg1"/>
                </a:solidFill>
              </a:rPr>
              <a:t>Category of Work – Emergency Protective Measures</a:t>
            </a:r>
          </a:p>
        </p:txBody>
      </p:sp>
      <p:sp>
        <p:nvSpPr>
          <p:cNvPr id="7" name="Rectangle 14">
            <a:extLst>
              <a:ext uri="{FF2B5EF4-FFF2-40B4-BE49-F238E27FC236}">
                <a16:creationId xmlns:a16="http://schemas.microsoft.com/office/drawing/2014/main" id="{244678C3-4A37-400B-A11A-8DA0EF652AAC}"/>
              </a:ext>
            </a:extLst>
          </p:cNvPr>
          <p:cNvSpPr>
            <a:spLocks noChangeArrowheads="1"/>
          </p:cNvSpPr>
          <p:nvPr/>
        </p:nvSpPr>
        <p:spPr bwMode="auto">
          <a:xfrm>
            <a:off x="452498" y="2288930"/>
            <a:ext cx="596588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3200" dirty="0">
                <a:solidFill>
                  <a:prstClr val="black"/>
                </a:solidFill>
                <a:ea typeface="ＭＳ Ｐゴシック" charset="0"/>
                <a:cs typeface="Times New Roman" panose="02020603050405020304" pitchFamily="18" charset="0"/>
              </a:rPr>
              <a:t>FEMA may provide assistance for emergency protective measures including, but not limited to, the following slides, if not funded by the US Dept of Health and Human Services, Centers for Disease Control and Prevention, or other federal agencies:</a:t>
            </a:r>
          </a:p>
          <a:p>
            <a:pPr eaLnBrk="1" hangingPunct="1">
              <a:defRPr/>
            </a:pPr>
            <a:endParaRPr lang="en-US" altLang="en-US" sz="3200" dirty="0">
              <a:solidFill>
                <a:prstClr val="black"/>
              </a:solidFill>
              <a:ea typeface="ＭＳ Ｐゴシック" charset="0"/>
              <a:cs typeface="Times New Roman" panose="02020603050405020304" pitchFamily="18" charset="0"/>
            </a:endParaRPr>
          </a:p>
        </p:txBody>
      </p:sp>
      <p:pic>
        <p:nvPicPr>
          <p:cNvPr id="3" name="Picture 2">
            <a:extLst>
              <a:ext uri="{FF2B5EF4-FFF2-40B4-BE49-F238E27FC236}">
                <a16:creationId xmlns:a16="http://schemas.microsoft.com/office/drawing/2014/main" id="{EB93C0C1-E6F7-46BA-8A75-E621FAF06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972" y="2288930"/>
            <a:ext cx="5337053" cy="4002789"/>
          </a:xfrm>
          <a:prstGeom prst="rect">
            <a:avLst/>
          </a:prstGeom>
        </p:spPr>
      </p:pic>
    </p:spTree>
    <p:extLst>
      <p:ext uri="{BB962C8B-B14F-4D97-AF65-F5344CB8AC3E}">
        <p14:creationId xmlns:p14="http://schemas.microsoft.com/office/powerpoint/2010/main" val="948739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A113BA05081D43B36BC6CBB2CE9D55" ma:contentTypeVersion="10" ma:contentTypeDescription="Create a new document." ma:contentTypeScope="" ma:versionID="ae6947852f50a9efc0ffe2d29e467b54">
  <xsd:schema xmlns:xsd="http://www.w3.org/2001/XMLSchema" xmlns:xs="http://www.w3.org/2001/XMLSchema" xmlns:p="http://schemas.microsoft.com/office/2006/metadata/properties" xmlns:ns3="b3816f6c-f9a6-45d7-8982-94800c5f2002" targetNamespace="http://schemas.microsoft.com/office/2006/metadata/properties" ma:root="true" ma:fieldsID="8587388739c2758c2683507714e3926d" ns3:_="">
    <xsd:import namespace="b3816f6c-f9a6-45d7-8982-94800c5f200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816f6c-f9a6-45d7-8982-94800c5f20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4E1624-FEAB-4519-B270-89E50179B0A3}">
  <ds:schemaRefs>
    <ds:schemaRef ds:uri="http://schemas.microsoft.com/sharepoint/v3/contenttype/forms"/>
  </ds:schemaRefs>
</ds:datastoreItem>
</file>

<file path=customXml/itemProps2.xml><?xml version="1.0" encoding="utf-8"?>
<ds:datastoreItem xmlns:ds="http://schemas.openxmlformats.org/officeDocument/2006/customXml" ds:itemID="{62B567C5-B6CB-40D1-9992-9D55AEF68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816f6c-f9a6-45d7-8982-94800c5f2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DA0B38-BC6E-4DB1-8923-FDAD7EF89FF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283</TotalTime>
  <Words>1252</Words>
  <Application>Microsoft Office PowerPoint</Application>
  <PresentationFormat>Widescreen</PresentationFormat>
  <Paragraphs>118</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Times New Roman</vt:lpstr>
      <vt:lpstr>Tw Cen MT Condensed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Richardson</dc:creator>
  <cp:lastModifiedBy>Clayton French</cp:lastModifiedBy>
  <cp:revision>6</cp:revision>
  <dcterms:created xsi:type="dcterms:W3CDTF">2020-03-10T19:58:29Z</dcterms:created>
  <dcterms:modified xsi:type="dcterms:W3CDTF">2020-04-06T01:20:14Z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0x0101000AA113BA05081D43B36BC6CBB2CE9D55</vt:lpwstr>
  </property>
</Properties>
</file>