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2213-74D1-4652-8412-76EA90140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210FA-FCCA-40F2-AC20-09DB7A3D1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235D-0D3A-43FD-8FF0-C3BC24558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65BC6-A674-4DAC-B3AF-42B97E44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32E57-9904-4993-A842-4FD5CAA0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4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05E8-7938-4D0E-87CB-E6AE1D14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73085-AAA3-4883-9627-03C51E229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FF03-5BBC-438F-A47F-92645E75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7A24E-87DD-4549-BCBC-62B7B1B2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E3CA7-268D-4BB0-9BC9-958A0073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A7927-50D6-4F1B-AEE0-1F3CB548C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941FE-058A-4873-B867-63D7548FC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9F742-64F4-46DA-993A-58876EB5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57972-349D-44B6-88A5-12216113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A295-FE6E-4602-83F2-DB9EFE50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9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AB93-AB3B-4A25-A2FB-D74B89B8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D59CE-2689-4EB5-936C-88F3A7FD2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62EB-DE99-4048-AFD0-CA69630A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352C5-511E-4EDD-8178-5DC98873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D87B7-984A-4F1D-A48A-4984273D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3A16-8C6B-41D7-BB16-3D2FD060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6EC3D-FEBA-4022-8001-E50EE3CEF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2512-52F1-4867-8FC0-44E9C7A8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477B6-3698-460F-8093-1E16DB05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15EB3-84C7-4741-A25A-C6205022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9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0BE8-195F-4F71-821F-0F6488A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B3AE9-4159-48FA-A0A4-68E19DFB0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0994E-77CC-40D6-BF6C-E37085523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ADD28-1A81-4E28-9596-FC0BF76E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8EFEA-DF0E-43C8-980D-E91FBC43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7211A-63EE-469C-9D19-19420190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1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FBCF-ADA9-443D-8F05-5BE1363B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F6C44-B81C-4392-A1BF-C1D23940E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88E7D-5572-4DC9-83CD-1099912F8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AB894-5213-4F8C-8486-A4AA21111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0EBEC-6F11-43A4-9D41-85BE0FB52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4605F-370B-486A-BC1E-3DC6E9D8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441056-CE06-4F8E-9CCB-DEECEDB0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0C8A4-53C6-45AF-A42E-F2A4E7A4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59D8-5FF4-473B-B0D0-EEDD62E2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B5A26-B7AE-4D20-955A-0638D533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49C4A-D436-4FC9-93DA-5DBDDC14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F2C39-731B-4E17-97E0-037F33C6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1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3C573-6044-44F9-81FD-2ACF194D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E1603-178F-4805-B947-8C8B51DA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829FE-37AF-4A02-B668-9B671B46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95F9-059E-482B-BE39-67DD687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D2218-080B-4456-B2AD-51A648B50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5067A-9825-498C-9458-932BC9DE8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73C6F-960D-410F-A980-FC04F0DA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494F6-8CFC-40CD-82E5-24FE72DC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63508-8889-4170-8D2B-3B04809C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3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AF2A-BA5E-41C0-AE75-77C2CD7D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4AB676-7D86-44C5-AB2A-E59D0C3AA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40212-C3A0-4A94-9ACC-F732B8A0F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005D6-E0CD-4AFC-AFEE-A92A33FA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F6352-4FEF-4C1A-81D7-ADDB45DB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AF7F9-006C-464B-83BE-124BFC93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9B40AB-1F9C-4EF2-B1D5-9B4B02D9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2DBB0-84ED-4E6E-931A-3127B14F6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D6E0C-8CB4-4EC9-B6A8-DC8679613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33CF-F782-489A-BD1F-E323D2413AE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D31C0-B609-4715-BC03-1C5FED8A9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99D50-3A23-4C8E-9DC2-5A083DBEE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9077-1114-4868-88B2-7F3954CD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5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91E1E2-1583-488F-A32A-4559B591CAE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24629EC-1697-46AE-8FB0-99C9D26FDFD9}"/>
              </a:ext>
            </a:extLst>
          </p:cNvPr>
          <p:cNvSpPr/>
          <p:nvPr/>
        </p:nvSpPr>
        <p:spPr>
          <a:xfrm rot="10800000">
            <a:off x="5640404" y="4305991"/>
            <a:ext cx="4860758" cy="6056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1B16B-E80F-4F7B-8649-1D06B7C06619}"/>
              </a:ext>
            </a:extLst>
          </p:cNvPr>
          <p:cNvSpPr txBox="1"/>
          <p:nvPr/>
        </p:nvSpPr>
        <p:spPr>
          <a:xfrm>
            <a:off x="6444113" y="4424146"/>
            <a:ext cx="32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on “READ MORE HERE”</a:t>
            </a:r>
          </a:p>
        </p:txBody>
      </p:sp>
    </p:spTree>
    <p:extLst>
      <p:ext uri="{BB962C8B-B14F-4D97-AF65-F5344CB8AC3E}">
        <p14:creationId xmlns:p14="http://schemas.microsoft.com/office/powerpoint/2010/main" val="162747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D57E3C-0041-4E4F-A115-52B8175C4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30327" cy="6858001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602E212-17CB-4456-9EF6-B8BCBF86F9C3}"/>
              </a:ext>
            </a:extLst>
          </p:cNvPr>
          <p:cNvSpPr/>
          <p:nvPr/>
        </p:nvSpPr>
        <p:spPr>
          <a:xfrm rot="10800000">
            <a:off x="2647822" y="5790406"/>
            <a:ext cx="6804935" cy="6056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09BDA-A6C6-4400-A8D1-B66C329405E9}"/>
              </a:ext>
            </a:extLst>
          </p:cNvPr>
          <p:cNvSpPr txBox="1"/>
          <p:nvPr/>
        </p:nvSpPr>
        <p:spPr>
          <a:xfrm>
            <a:off x="3451532" y="5908562"/>
            <a:ext cx="54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on “NOAA Interactive Flood Inundation Map”</a:t>
            </a:r>
          </a:p>
        </p:txBody>
      </p:sp>
    </p:spTree>
    <p:extLst>
      <p:ext uri="{BB962C8B-B14F-4D97-AF65-F5344CB8AC3E}">
        <p14:creationId xmlns:p14="http://schemas.microsoft.com/office/powerpoint/2010/main" val="362415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DD226B-7192-42BC-8E8A-2982ED2BA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F992C83A-D09F-4F03-B97E-3674D8E60956}"/>
              </a:ext>
            </a:extLst>
          </p:cNvPr>
          <p:cNvSpPr/>
          <p:nvPr/>
        </p:nvSpPr>
        <p:spPr>
          <a:xfrm>
            <a:off x="232256" y="950025"/>
            <a:ext cx="3479471" cy="1840675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22333-9DA9-4CF7-8D3F-7D3396C7D7EA}"/>
              </a:ext>
            </a:extLst>
          </p:cNvPr>
          <p:cNvSpPr txBox="1"/>
          <p:nvPr/>
        </p:nvSpPr>
        <p:spPr>
          <a:xfrm>
            <a:off x="682205" y="1780673"/>
            <a:ext cx="257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Click on “Pearl River @ Jackson</a:t>
            </a:r>
          </a:p>
        </p:txBody>
      </p:sp>
    </p:spTree>
    <p:extLst>
      <p:ext uri="{BB962C8B-B14F-4D97-AF65-F5344CB8AC3E}">
        <p14:creationId xmlns:p14="http://schemas.microsoft.com/office/powerpoint/2010/main" val="335351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48DCF-77D2-43A7-A8EF-EBDB43D1D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227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E8DD23DD-B9C6-475D-9D4F-7BABEBF9AD7E}"/>
              </a:ext>
            </a:extLst>
          </p:cNvPr>
          <p:cNvSpPr/>
          <p:nvPr/>
        </p:nvSpPr>
        <p:spPr>
          <a:xfrm>
            <a:off x="4721128" y="1852549"/>
            <a:ext cx="3479471" cy="1840675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E1CBF-BED5-4621-BE50-994C0A9AE02A}"/>
              </a:ext>
            </a:extLst>
          </p:cNvPr>
          <p:cNvSpPr txBox="1"/>
          <p:nvPr/>
        </p:nvSpPr>
        <p:spPr>
          <a:xfrm>
            <a:off x="5522025" y="2860755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Enter your Address</a:t>
            </a:r>
          </a:p>
        </p:txBody>
      </p:sp>
    </p:spTree>
    <p:extLst>
      <p:ext uri="{BB962C8B-B14F-4D97-AF65-F5344CB8AC3E}">
        <p14:creationId xmlns:p14="http://schemas.microsoft.com/office/powerpoint/2010/main" val="290248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9253-E3E2-4B5E-B891-4C8A92AE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Still need assistance?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A2665AD-33BF-4F78-83CB-6DCDFFB5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Contact:</a:t>
            </a:r>
          </a:p>
          <a:p>
            <a:pPr marL="0" indent="0">
              <a:buNone/>
            </a:pPr>
            <a:r>
              <a:rPr lang="en-US" sz="1800" dirty="0"/>
              <a:t>Hinds County Emergency Operations Center:</a:t>
            </a:r>
            <a:r>
              <a:rPr lang="en-US" sz="1800" b="1" dirty="0">
                <a:solidFill>
                  <a:srgbClr val="FF0000"/>
                </a:solidFill>
              </a:rPr>
              <a:t> 601-960-1476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Rankin County Emergency Operations Center: </a:t>
            </a:r>
            <a:r>
              <a:rPr lang="en-US" sz="1800" b="1" dirty="0">
                <a:solidFill>
                  <a:srgbClr val="FF0000"/>
                </a:solidFill>
              </a:rPr>
              <a:t>601-825-1499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6E6A70-B858-490E-A37F-CCB1C54D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35"/>
          <a:stretch/>
        </p:blipFill>
        <p:spPr>
          <a:xfrm>
            <a:off x="4636008" y="629266"/>
            <a:ext cx="6916329" cy="5577837"/>
          </a:xfrm>
          <a:prstGeom prst="rect">
            <a:avLst/>
          </a:prstGeom>
          <a:effectLst/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8CBA6D5-FB85-4796-B1E9-76C8923327CA}"/>
              </a:ext>
            </a:extLst>
          </p:cNvPr>
          <p:cNvSpPr/>
          <p:nvPr/>
        </p:nvSpPr>
        <p:spPr>
          <a:xfrm>
            <a:off x="10010898" y="4180113"/>
            <a:ext cx="712520" cy="17456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CD429-A280-4746-ABC5-0BCA7947AC50}"/>
              </a:ext>
            </a:extLst>
          </p:cNvPr>
          <p:cNvSpPr/>
          <p:nvPr/>
        </p:nvSpPr>
        <p:spPr>
          <a:xfrm>
            <a:off x="9240252" y="3221743"/>
            <a:ext cx="2069432" cy="8566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4DAA6-46EA-4507-9654-A06D51E4C34E}"/>
              </a:ext>
            </a:extLst>
          </p:cNvPr>
          <p:cNvSpPr txBox="1"/>
          <p:nvPr/>
        </p:nvSpPr>
        <p:spPr>
          <a:xfrm>
            <a:off x="9365380" y="3326901"/>
            <a:ext cx="181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this layer toggle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A0F22D-EE32-4D58-9A7E-2AA2294BEE0E}"/>
              </a:ext>
            </a:extLst>
          </p:cNvPr>
          <p:cNvSpPr/>
          <p:nvPr/>
        </p:nvSpPr>
        <p:spPr>
          <a:xfrm>
            <a:off x="10106525" y="2757280"/>
            <a:ext cx="336884" cy="411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F007DD-95A5-4073-B0BE-FC8B441E6FB0}"/>
              </a:ext>
            </a:extLst>
          </p:cNvPr>
          <p:cNvSpPr/>
          <p:nvPr/>
        </p:nvSpPr>
        <p:spPr>
          <a:xfrm>
            <a:off x="5585858" y="4778430"/>
            <a:ext cx="336884" cy="411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998AFE-ECB7-4307-881D-AA7829D6E2E9}"/>
              </a:ext>
            </a:extLst>
          </p:cNvPr>
          <p:cNvSpPr/>
          <p:nvPr/>
        </p:nvSpPr>
        <p:spPr>
          <a:xfrm>
            <a:off x="4830277" y="5239350"/>
            <a:ext cx="2090286" cy="888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E7DD0-2D68-40B0-BA94-6074CC49917E}"/>
              </a:ext>
            </a:extLst>
          </p:cNvPr>
          <p:cNvSpPr txBox="1"/>
          <p:nvPr/>
        </p:nvSpPr>
        <p:spPr>
          <a:xfrm>
            <a:off x="4965832" y="5253557"/>
            <a:ext cx="181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Flood Level On/Off as needed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44C3B080-AF9C-48B8-88EC-AFFFB50AB3B0}"/>
              </a:ext>
            </a:extLst>
          </p:cNvPr>
          <p:cNvSpPr/>
          <p:nvPr/>
        </p:nvSpPr>
        <p:spPr>
          <a:xfrm>
            <a:off x="5034013" y="4398745"/>
            <a:ext cx="404261" cy="76135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9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61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Still need assistance?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 Olier</dc:creator>
  <cp:lastModifiedBy>Bryan  Olier</cp:lastModifiedBy>
  <cp:revision>4</cp:revision>
  <cp:lastPrinted>2020-02-14T14:48:05Z</cp:lastPrinted>
  <dcterms:created xsi:type="dcterms:W3CDTF">2020-02-14T14:39:21Z</dcterms:created>
  <dcterms:modified xsi:type="dcterms:W3CDTF">2020-02-14T14:52:05Z</dcterms:modified>
</cp:coreProperties>
</file>