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9" autoAdjust="0"/>
    <p:restoredTop sz="94660"/>
  </p:normalViewPr>
  <p:slideViewPr>
    <p:cSldViewPr snapToGrid="0">
      <p:cViewPr varScale="1">
        <p:scale>
          <a:sx n="94" d="100"/>
          <a:sy n="94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1063-7C04-44C9-9835-C7F7D3EFD0E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4278-745B-46E3-8676-DF28E009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3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1063-7C04-44C9-9835-C7F7D3EFD0E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4278-745B-46E3-8676-DF28E009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1063-7C04-44C9-9835-C7F7D3EFD0E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4278-745B-46E3-8676-DF28E009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1063-7C04-44C9-9835-C7F7D3EFD0E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4278-745B-46E3-8676-DF28E009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9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1063-7C04-44C9-9835-C7F7D3EFD0E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4278-745B-46E3-8676-DF28E009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1063-7C04-44C9-9835-C7F7D3EFD0E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4278-745B-46E3-8676-DF28E009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4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1063-7C04-44C9-9835-C7F7D3EFD0E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4278-745B-46E3-8676-DF28E009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1063-7C04-44C9-9835-C7F7D3EFD0E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4278-745B-46E3-8676-DF28E009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9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1063-7C04-44C9-9835-C7F7D3EFD0E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4278-745B-46E3-8676-DF28E009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5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1063-7C04-44C9-9835-C7F7D3EFD0E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4278-745B-46E3-8676-DF28E009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9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1063-7C04-44C9-9835-C7F7D3EFD0E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4278-745B-46E3-8676-DF28E009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4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01063-7C04-44C9-9835-C7F7D3EFD0E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D4278-745B-46E3-8676-DF28E009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7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5CAF484-A35D-4E30-ADCA-168D48D4D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23" t="5728" r="6278" b="1612"/>
          <a:stretch/>
        </p:blipFill>
        <p:spPr>
          <a:xfrm>
            <a:off x="294639" y="233680"/>
            <a:ext cx="8574405" cy="6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92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Snider</dc:creator>
  <cp:lastModifiedBy>Dave Snider</cp:lastModifiedBy>
  <cp:revision>1</cp:revision>
  <dcterms:created xsi:type="dcterms:W3CDTF">2019-04-12T21:40:15Z</dcterms:created>
  <dcterms:modified xsi:type="dcterms:W3CDTF">2019-04-12T21:45:42Z</dcterms:modified>
</cp:coreProperties>
</file>